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4"/>
  </p:notesMasterIdLst>
  <p:handoutMasterIdLst>
    <p:handoutMasterId r:id="rId5"/>
  </p:handoutMasterIdLst>
  <p:sldIdLst>
    <p:sldId id="258" r:id="rId2"/>
    <p:sldId id="260" r:id="rId3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2D5EC1"/>
    <a:srgbClr val="46566F"/>
    <a:srgbClr val="009AB9"/>
    <a:srgbClr val="08899B"/>
    <a:srgbClr val="0F5494"/>
    <a:srgbClr val="3166CF"/>
    <a:srgbClr val="FFD624"/>
    <a:srgbClr val="3E6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588" autoAdjust="0"/>
    <p:restoredTop sz="94616"/>
  </p:normalViewPr>
  <p:slideViewPr>
    <p:cSldViewPr>
      <p:cViewPr>
        <p:scale>
          <a:sx n="176" d="100"/>
          <a:sy n="176" d="100"/>
        </p:scale>
        <p:origin x="-24" y="7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2816" y="5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704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717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FB7E1E6-60D4-4047-883C-96B159D409F5}"/>
              </a:ext>
            </a:extLst>
          </p:cNvPr>
          <p:cNvGrpSpPr/>
          <p:nvPr userDrawn="1"/>
        </p:nvGrpSpPr>
        <p:grpSpPr>
          <a:xfrm>
            <a:off x="54546" y="836712"/>
            <a:ext cx="9036000" cy="5688632"/>
            <a:chOff x="54546" y="836712"/>
            <a:chExt cx="9036000" cy="5688632"/>
          </a:xfrm>
        </p:grpSpPr>
        <p:sp>
          <p:nvSpPr>
            <p:cNvPr id="89" name="Rounded Rectangle 1">
              <a:extLst>
                <a:ext uri="{FF2B5EF4-FFF2-40B4-BE49-F238E27FC236}">
                  <a16:creationId xmlns:a16="http://schemas.microsoft.com/office/drawing/2014/main" id="{BC5038C7-8189-455F-8417-13DE56611FF5}"/>
                </a:ext>
              </a:extLst>
            </p:cNvPr>
            <p:cNvSpPr/>
            <p:nvPr userDrawn="1"/>
          </p:nvSpPr>
          <p:spPr>
            <a:xfrm>
              <a:off x="265723" y="964800"/>
              <a:ext cx="1440160" cy="216024"/>
            </a:xfrm>
            <a:prstGeom prst="roundRect">
              <a:avLst>
                <a:gd name="adj" fmla="val 48256"/>
              </a:avLst>
            </a:prstGeom>
            <a:solidFill>
              <a:srgbClr val="4656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dirty="0"/>
            </a:p>
          </p:txBody>
        </p:sp>
        <p:sp>
          <p:nvSpPr>
            <p:cNvPr id="90" name="Rounded Rectangle 2">
              <a:extLst>
                <a:ext uri="{FF2B5EF4-FFF2-40B4-BE49-F238E27FC236}">
                  <a16:creationId xmlns:a16="http://schemas.microsoft.com/office/drawing/2014/main" id="{8211FB00-7E57-47A3-8744-0D5412FFC8D1}"/>
                </a:ext>
              </a:extLst>
            </p:cNvPr>
            <p:cNvSpPr/>
            <p:nvPr userDrawn="1"/>
          </p:nvSpPr>
          <p:spPr>
            <a:xfrm>
              <a:off x="4788024" y="964800"/>
              <a:ext cx="1440160" cy="216024"/>
            </a:xfrm>
            <a:prstGeom prst="roundRect">
              <a:avLst>
                <a:gd name="adj" fmla="val 48256"/>
              </a:avLst>
            </a:prstGeom>
            <a:solidFill>
              <a:srgbClr val="4656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ounded Rectangle 3">
              <a:extLst>
                <a:ext uri="{FF2B5EF4-FFF2-40B4-BE49-F238E27FC236}">
                  <a16:creationId xmlns:a16="http://schemas.microsoft.com/office/drawing/2014/main" id="{62CAE297-CCE4-4CF2-8E3D-216CBEB93692}"/>
                </a:ext>
              </a:extLst>
            </p:cNvPr>
            <p:cNvSpPr/>
            <p:nvPr userDrawn="1"/>
          </p:nvSpPr>
          <p:spPr>
            <a:xfrm>
              <a:off x="265723" y="1602000"/>
              <a:ext cx="1440160" cy="216024"/>
            </a:xfrm>
            <a:prstGeom prst="roundRect">
              <a:avLst>
                <a:gd name="adj" fmla="val 48256"/>
              </a:avLst>
            </a:prstGeom>
            <a:solidFill>
              <a:srgbClr val="4656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92" name="Rounded Rectangle 4">
              <a:extLst>
                <a:ext uri="{FF2B5EF4-FFF2-40B4-BE49-F238E27FC236}">
                  <a16:creationId xmlns:a16="http://schemas.microsoft.com/office/drawing/2014/main" id="{4A1A46A7-0C71-4B68-8974-7E200E9317C6}"/>
                </a:ext>
              </a:extLst>
            </p:cNvPr>
            <p:cNvSpPr/>
            <p:nvPr userDrawn="1"/>
          </p:nvSpPr>
          <p:spPr>
            <a:xfrm>
              <a:off x="4788024" y="1836000"/>
              <a:ext cx="1440160" cy="216024"/>
            </a:xfrm>
            <a:prstGeom prst="roundRect">
              <a:avLst>
                <a:gd name="adj" fmla="val 48256"/>
              </a:avLst>
            </a:prstGeom>
            <a:solidFill>
              <a:srgbClr val="4656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Rounded Rectangle 5">
              <a:extLst>
                <a:ext uri="{FF2B5EF4-FFF2-40B4-BE49-F238E27FC236}">
                  <a16:creationId xmlns:a16="http://schemas.microsoft.com/office/drawing/2014/main" id="{BB9C8EB1-195E-4BA2-BD4F-41A9BE175DA2}"/>
                </a:ext>
              </a:extLst>
            </p:cNvPr>
            <p:cNvSpPr/>
            <p:nvPr userDrawn="1"/>
          </p:nvSpPr>
          <p:spPr>
            <a:xfrm>
              <a:off x="265723" y="2250000"/>
              <a:ext cx="1440160" cy="216024"/>
            </a:xfrm>
            <a:prstGeom prst="roundRect">
              <a:avLst>
                <a:gd name="adj" fmla="val 48256"/>
              </a:avLst>
            </a:prstGeom>
            <a:solidFill>
              <a:srgbClr val="4656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94" name="Rounded Rectangle 6">
              <a:extLst>
                <a:ext uri="{FF2B5EF4-FFF2-40B4-BE49-F238E27FC236}">
                  <a16:creationId xmlns:a16="http://schemas.microsoft.com/office/drawing/2014/main" id="{6B6D5048-8495-4EA6-87E3-AF7DB6B54198}"/>
                </a:ext>
              </a:extLst>
            </p:cNvPr>
            <p:cNvSpPr/>
            <p:nvPr userDrawn="1"/>
          </p:nvSpPr>
          <p:spPr>
            <a:xfrm>
              <a:off x="4788024" y="2646000"/>
              <a:ext cx="1440160" cy="216024"/>
            </a:xfrm>
            <a:prstGeom prst="roundRect">
              <a:avLst>
                <a:gd name="adj" fmla="val 48256"/>
              </a:avLst>
            </a:prstGeom>
            <a:solidFill>
              <a:srgbClr val="4656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ounded Rectangle 7">
              <a:extLst>
                <a:ext uri="{FF2B5EF4-FFF2-40B4-BE49-F238E27FC236}">
                  <a16:creationId xmlns:a16="http://schemas.microsoft.com/office/drawing/2014/main" id="{15DEFEAE-EF3A-401C-A883-5C1677877DCF}"/>
                </a:ext>
              </a:extLst>
            </p:cNvPr>
            <p:cNvSpPr/>
            <p:nvPr userDrawn="1"/>
          </p:nvSpPr>
          <p:spPr>
            <a:xfrm>
              <a:off x="4788024" y="3384000"/>
              <a:ext cx="1440160" cy="216024"/>
            </a:xfrm>
            <a:prstGeom prst="roundRect">
              <a:avLst>
                <a:gd name="adj" fmla="val 48256"/>
              </a:avLst>
            </a:prstGeom>
            <a:solidFill>
              <a:srgbClr val="4656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Rounded Rectangle 8">
              <a:extLst>
                <a:ext uri="{FF2B5EF4-FFF2-40B4-BE49-F238E27FC236}">
                  <a16:creationId xmlns:a16="http://schemas.microsoft.com/office/drawing/2014/main" id="{9CF306A6-10D2-4A7E-95AD-D615173DACC0}"/>
                </a:ext>
              </a:extLst>
            </p:cNvPr>
            <p:cNvSpPr/>
            <p:nvPr userDrawn="1"/>
          </p:nvSpPr>
          <p:spPr>
            <a:xfrm>
              <a:off x="265723" y="2880000"/>
              <a:ext cx="1440160" cy="216024"/>
            </a:xfrm>
            <a:prstGeom prst="roundRect">
              <a:avLst>
                <a:gd name="adj" fmla="val 48256"/>
              </a:avLst>
            </a:prstGeom>
            <a:solidFill>
              <a:srgbClr val="4656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dirty="0"/>
            </a:p>
          </p:txBody>
        </p:sp>
        <p:sp>
          <p:nvSpPr>
            <p:cNvPr id="97" name="Rounded Rectangle 9">
              <a:extLst>
                <a:ext uri="{FF2B5EF4-FFF2-40B4-BE49-F238E27FC236}">
                  <a16:creationId xmlns:a16="http://schemas.microsoft.com/office/drawing/2014/main" id="{D26E387D-FFA7-4EA1-BD61-904CB59905D9}"/>
                </a:ext>
              </a:extLst>
            </p:cNvPr>
            <p:cNvSpPr/>
            <p:nvPr userDrawn="1"/>
          </p:nvSpPr>
          <p:spPr>
            <a:xfrm>
              <a:off x="265723" y="3510000"/>
              <a:ext cx="1440160" cy="216024"/>
            </a:xfrm>
            <a:prstGeom prst="roundRect">
              <a:avLst>
                <a:gd name="adj" fmla="val 48256"/>
              </a:avLst>
            </a:prstGeom>
            <a:solidFill>
              <a:srgbClr val="4656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98" name="Rounded Rectangle 10">
              <a:extLst>
                <a:ext uri="{FF2B5EF4-FFF2-40B4-BE49-F238E27FC236}">
                  <a16:creationId xmlns:a16="http://schemas.microsoft.com/office/drawing/2014/main" id="{D587F0A5-90EB-422F-BCC3-C6696F9A55D8}"/>
                </a:ext>
              </a:extLst>
            </p:cNvPr>
            <p:cNvSpPr/>
            <p:nvPr userDrawn="1"/>
          </p:nvSpPr>
          <p:spPr>
            <a:xfrm>
              <a:off x="265723" y="4158000"/>
              <a:ext cx="1440160" cy="216024"/>
            </a:xfrm>
            <a:prstGeom prst="roundRect">
              <a:avLst>
                <a:gd name="adj" fmla="val 48256"/>
              </a:avLst>
            </a:prstGeom>
            <a:solidFill>
              <a:srgbClr val="4656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99" name="Rounded Rectangle 11">
              <a:extLst>
                <a:ext uri="{FF2B5EF4-FFF2-40B4-BE49-F238E27FC236}">
                  <a16:creationId xmlns:a16="http://schemas.microsoft.com/office/drawing/2014/main" id="{750627D1-5C05-40DF-AEBF-B6AD3E3BA673}"/>
                </a:ext>
              </a:extLst>
            </p:cNvPr>
            <p:cNvSpPr/>
            <p:nvPr userDrawn="1"/>
          </p:nvSpPr>
          <p:spPr>
            <a:xfrm>
              <a:off x="4788024" y="4122000"/>
              <a:ext cx="1440160" cy="216024"/>
            </a:xfrm>
            <a:prstGeom prst="roundRect">
              <a:avLst>
                <a:gd name="adj" fmla="val 48256"/>
              </a:avLst>
            </a:prstGeom>
            <a:solidFill>
              <a:srgbClr val="4656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100" name="Rounded Rectangle 12">
              <a:extLst>
                <a:ext uri="{FF2B5EF4-FFF2-40B4-BE49-F238E27FC236}">
                  <a16:creationId xmlns:a16="http://schemas.microsoft.com/office/drawing/2014/main" id="{67A2085E-5FAA-4F92-B64D-22965E282265}"/>
                </a:ext>
              </a:extLst>
            </p:cNvPr>
            <p:cNvSpPr/>
            <p:nvPr userDrawn="1"/>
          </p:nvSpPr>
          <p:spPr>
            <a:xfrm>
              <a:off x="4788024" y="4878000"/>
              <a:ext cx="1440160" cy="216024"/>
            </a:xfrm>
            <a:prstGeom prst="roundRect">
              <a:avLst>
                <a:gd name="adj" fmla="val 48256"/>
              </a:avLst>
            </a:prstGeom>
            <a:solidFill>
              <a:srgbClr val="4656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101" name="Rounded Rectangle 13">
              <a:extLst>
                <a:ext uri="{FF2B5EF4-FFF2-40B4-BE49-F238E27FC236}">
                  <a16:creationId xmlns:a16="http://schemas.microsoft.com/office/drawing/2014/main" id="{E18BAA53-1739-4528-96AF-7DCB6D645786}"/>
                </a:ext>
              </a:extLst>
            </p:cNvPr>
            <p:cNvSpPr/>
            <p:nvPr userDrawn="1"/>
          </p:nvSpPr>
          <p:spPr>
            <a:xfrm>
              <a:off x="265723" y="5121153"/>
              <a:ext cx="1440160" cy="216024"/>
            </a:xfrm>
            <a:prstGeom prst="roundRect">
              <a:avLst>
                <a:gd name="adj" fmla="val 48256"/>
              </a:avLst>
            </a:prstGeom>
            <a:solidFill>
              <a:srgbClr val="4656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DC77506-9FE1-476B-8BFA-6AA51ADC4C57}"/>
                </a:ext>
              </a:extLst>
            </p:cNvPr>
            <p:cNvCxnSpPr/>
            <p:nvPr userDrawn="1"/>
          </p:nvCxnSpPr>
          <p:spPr>
            <a:xfrm>
              <a:off x="4572000" y="964800"/>
              <a:ext cx="0" cy="5416528"/>
            </a:xfrm>
            <a:prstGeom prst="line">
              <a:avLst/>
            </a:prstGeom>
            <a:ln w="19050">
              <a:solidFill>
                <a:srgbClr val="46566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ounded Rectangle 15">
              <a:extLst>
                <a:ext uri="{FF2B5EF4-FFF2-40B4-BE49-F238E27FC236}">
                  <a16:creationId xmlns:a16="http://schemas.microsoft.com/office/drawing/2014/main" id="{B05B2DB9-D007-49F3-9598-0504165FEB57}"/>
                </a:ext>
              </a:extLst>
            </p:cNvPr>
            <p:cNvSpPr/>
            <p:nvPr userDrawn="1"/>
          </p:nvSpPr>
          <p:spPr>
            <a:xfrm>
              <a:off x="54546" y="836712"/>
              <a:ext cx="9036000" cy="5688632"/>
            </a:xfrm>
            <a:prstGeom prst="roundRect">
              <a:avLst>
                <a:gd name="adj" fmla="val 1073"/>
              </a:avLst>
            </a:prstGeom>
            <a:noFill/>
            <a:ln w="19050">
              <a:solidFill>
                <a:srgbClr val="4656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4" name="Picture 103">
            <a:extLst>
              <a:ext uri="{FF2B5EF4-FFF2-40B4-BE49-F238E27FC236}">
                <a16:creationId xmlns:a16="http://schemas.microsoft.com/office/drawing/2014/main" id="{8354814E-5FC9-4409-A5AF-23F90B56E52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26203"/>
            <a:ext cx="2167771" cy="520695"/>
          </a:xfrm>
          <a:prstGeom prst="rect">
            <a:avLst/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ACB83EE-B250-45E3-834C-3DE2C39D80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938" t="14535" r="27163" b="38799"/>
          <a:stretch/>
        </p:blipFill>
        <p:spPr>
          <a:xfrm>
            <a:off x="8151489" y="5737272"/>
            <a:ext cx="720080" cy="75008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53C4E96-804F-4B80-B12D-5FC1EA92CA99}"/>
              </a:ext>
            </a:extLst>
          </p:cNvPr>
          <p:cNvSpPr txBox="1"/>
          <p:nvPr userDrawn="1"/>
        </p:nvSpPr>
        <p:spPr>
          <a:xfrm>
            <a:off x="7297663" y="6605009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www.PM²Alliance.eu</a:t>
            </a:r>
            <a:endParaRPr lang="en-CA" sz="1050" b="0" u="sng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45D4AAC-58A9-41FE-986A-33B322E78A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233" y="126203"/>
            <a:ext cx="731767" cy="54079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2239C41-064C-4951-B2EA-96E629C12D75}"/>
              </a:ext>
            </a:extLst>
          </p:cNvPr>
          <p:cNvSpPr txBox="1"/>
          <p:nvPr userDrawn="1"/>
        </p:nvSpPr>
        <p:spPr>
          <a:xfrm>
            <a:off x="7001038" y="601708"/>
            <a:ext cx="21677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Based on an Open PM² template</a:t>
            </a:r>
            <a:endParaRPr lang="en-CA" sz="1050" b="0" u="none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323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ounded Rectangle 1">
            <a:extLst>
              <a:ext uri="{FF2B5EF4-FFF2-40B4-BE49-F238E27FC236}">
                <a16:creationId xmlns:a16="http://schemas.microsoft.com/office/drawing/2014/main" id="{BC5038C7-8189-455F-8417-13DE56611FF5}"/>
              </a:ext>
            </a:extLst>
          </p:cNvPr>
          <p:cNvSpPr/>
          <p:nvPr userDrawn="1"/>
        </p:nvSpPr>
        <p:spPr>
          <a:xfrm>
            <a:off x="265723" y="964800"/>
            <a:ext cx="1440160" cy="216024"/>
          </a:xfrm>
          <a:prstGeom prst="roundRect">
            <a:avLst>
              <a:gd name="adj" fmla="val 48256"/>
            </a:avLst>
          </a:prstGeom>
          <a:solidFill>
            <a:srgbClr val="465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90" name="Rounded Rectangle 2">
            <a:extLst>
              <a:ext uri="{FF2B5EF4-FFF2-40B4-BE49-F238E27FC236}">
                <a16:creationId xmlns:a16="http://schemas.microsoft.com/office/drawing/2014/main" id="{8211FB00-7E57-47A3-8744-0D5412FFC8D1}"/>
              </a:ext>
            </a:extLst>
          </p:cNvPr>
          <p:cNvSpPr/>
          <p:nvPr userDrawn="1"/>
        </p:nvSpPr>
        <p:spPr>
          <a:xfrm>
            <a:off x="4788024" y="964800"/>
            <a:ext cx="1440160" cy="216024"/>
          </a:xfrm>
          <a:prstGeom prst="roundRect">
            <a:avLst>
              <a:gd name="adj" fmla="val 48256"/>
            </a:avLst>
          </a:prstGeom>
          <a:solidFill>
            <a:srgbClr val="465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ounded Rectangle 3">
            <a:extLst>
              <a:ext uri="{FF2B5EF4-FFF2-40B4-BE49-F238E27FC236}">
                <a16:creationId xmlns:a16="http://schemas.microsoft.com/office/drawing/2014/main" id="{62CAE297-CCE4-4CF2-8E3D-216CBEB93692}"/>
              </a:ext>
            </a:extLst>
          </p:cNvPr>
          <p:cNvSpPr/>
          <p:nvPr userDrawn="1"/>
        </p:nvSpPr>
        <p:spPr>
          <a:xfrm>
            <a:off x="265723" y="1602000"/>
            <a:ext cx="1440160" cy="216024"/>
          </a:xfrm>
          <a:prstGeom prst="roundRect">
            <a:avLst>
              <a:gd name="adj" fmla="val 48256"/>
            </a:avLst>
          </a:prstGeom>
          <a:solidFill>
            <a:srgbClr val="465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92" name="Rounded Rectangle 4">
            <a:extLst>
              <a:ext uri="{FF2B5EF4-FFF2-40B4-BE49-F238E27FC236}">
                <a16:creationId xmlns:a16="http://schemas.microsoft.com/office/drawing/2014/main" id="{4A1A46A7-0C71-4B68-8974-7E200E9317C6}"/>
              </a:ext>
            </a:extLst>
          </p:cNvPr>
          <p:cNvSpPr/>
          <p:nvPr userDrawn="1"/>
        </p:nvSpPr>
        <p:spPr>
          <a:xfrm>
            <a:off x="4788024" y="1836000"/>
            <a:ext cx="1440160" cy="216024"/>
          </a:xfrm>
          <a:prstGeom prst="roundRect">
            <a:avLst>
              <a:gd name="adj" fmla="val 48256"/>
            </a:avLst>
          </a:prstGeom>
          <a:solidFill>
            <a:srgbClr val="465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ounded Rectangle 5">
            <a:extLst>
              <a:ext uri="{FF2B5EF4-FFF2-40B4-BE49-F238E27FC236}">
                <a16:creationId xmlns:a16="http://schemas.microsoft.com/office/drawing/2014/main" id="{BB9C8EB1-195E-4BA2-BD4F-41A9BE175DA2}"/>
              </a:ext>
            </a:extLst>
          </p:cNvPr>
          <p:cNvSpPr/>
          <p:nvPr userDrawn="1"/>
        </p:nvSpPr>
        <p:spPr>
          <a:xfrm>
            <a:off x="265723" y="2250000"/>
            <a:ext cx="1440160" cy="216024"/>
          </a:xfrm>
          <a:prstGeom prst="roundRect">
            <a:avLst>
              <a:gd name="adj" fmla="val 48256"/>
            </a:avLst>
          </a:prstGeom>
          <a:solidFill>
            <a:srgbClr val="465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94" name="Rounded Rectangle 6">
            <a:extLst>
              <a:ext uri="{FF2B5EF4-FFF2-40B4-BE49-F238E27FC236}">
                <a16:creationId xmlns:a16="http://schemas.microsoft.com/office/drawing/2014/main" id="{6B6D5048-8495-4EA6-87E3-AF7DB6B54198}"/>
              </a:ext>
            </a:extLst>
          </p:cNvPr>
          <p:cNvSpPr/>
          <p:nvPr userDrawn="1"/>
        </p:nvSpPr>
        <p:spPr>
          <a:xfrm>
            <a:off x="4788024" y="2646000"/>
            <a:ext cx="1440160" cy="216024"/>
          </a:xfrm>
          <a:prstGeom prst="roundRect">
            <a:avLst>
              <a:gd name="adj" fmla="val 48256"/>
            </a:avLst>
          </a:prstGeom>
          <a:solidFill>
            <a:srgbClr val="465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ounded Rectangle 7">
            <a:extLst>
              <a:ext uri="{FF2B5EF4-FFF2-40B4-BE49-F238E27FC236}">
                <a16:creationId xmlns:a16="http://schemas.microsoft.com/office/drawing/2014/main" id="{15DEFEAE-EF3A-401C-A883-5C1677877DCF}"/>
              </a:ext>
            </a:extLst>
          </p:cNvPr>
          <p:cNvSpPr/>
          <p:nvPr userDrawn="1"/>
        </p:nvSpPr>
        <p:spPr>
          <a:xfrm>
            <a:off x="4788024" y="3384000"/>
            <a:ext cx="1440160" cy="216024"/>
          </a:xfrm>
          <a:prstGeom prst="roundRect">
            <a:avLst>
              <a:gd name="adj" fmla="val 48256"/>
            </a:avLst>
          </a:prstGeom>
          <a:solidFill>
            <a:srgbClr val="465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ounded Rectangle 8">
            <a:extLst>
              <a:ext uri="{FF2B5EF4-FFF2-40B4-BE49-F238E27FC236}">
                <a16:creationId xmlns:a16="http://schemas.microsoft.com/office/drawing/2014/main" id="{9CF306A6-10D2-4A7E-95AD-D615173DACC0}"/>
              </a:ext>
            </a:extLst>
          </p:cNvPr>
          <p:cNvSpPr/>
          <p:nvPr userDrawn="1"/>
        </p:nvSpPr>
        <p:spPr>
          <a:xfrm>
            <a:off x="265723" y="2880000"/>
            <a:ext cx="1440160" cy="216024"/>
          </a:xfrm>
          <a:prstGeom prst="roundRect">
            <a:avLst>
              <a:gd name="adj" fmla="val 48256"/>
            </a:avLst>
          </a:prstGeom>
          <a:solidFill>
            <a:srgbClr val="465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97" name="Rounded Rectangle 9">
            <a:extLst>
              <a:ext uri="{FF2B5EF4-FFF2-40B4-BE49-F238E27FC236}">
                <a16:creationId xmlns:a16="http://schemas.microsoft.com/office/drawing/2014/main" id="{D26E387D-FFA7-4EA1-BD61-904CB59905D9}"/>
              </a:ext>
            </a:extLst>
          </p:cNvPr>
          <p:cNvSpPr/>
          <p:nvPr userDrawn="1"/>
        </p:nvSpPr>
        <p:spPr>
          <a:xfrm>
            <a:off x="265723" y="3510000"/>
            <a:ext cx="1440160" cy="216024"/>
          </a:xfrm>
          <a:prstGeom prst="roundRect">
            <a:avLst>
              <a:gd name="adj" fmla="val 48256"/>
            </a:avLst>
          </a:prstGeom>
          <a:solidFill>
            <a:srgbClr val="465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98" name="Rounded Rectangle 10">
            <a:extLst>
              <a:ext uri="{FF2B5EF4-FFF2-40B4-BE49-F238E27FC236}">
                <a16:creationId xmlns:a16="http://schemas.microsoft.com/office/drawing/2014/main" id="{D587F0A5-90EB-422F-BCC3-C6696F9A55D8}"/>
              </a:ext>
            </a:extLst>
          </p:cNvPr>
          <p:cNvSpPr/>
          <p:nvPr userDrawn="1"/>
        </p:nvSpPr>
        <p:spPr>
          <a:xfrm>
            <a:off x="265723" y="4158000"/>
            <a:ext cx="1440160" cy="216024"/>
          </a:xfrm>
          <a:prstGeom prst="roundRect">
            <a:avLst>
              <a:gd name="adj" fmla="val 48256"/>
            </a:avLst>
          </a:prstGeom>
          <a:solidFill>
            <a:srgbClr val="465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99" name="Rounded Rectangle 11">
            <a:extLst>
              <a:ext uri="{FF2B5EF4-FFF2-40B4-BE49-F238E27FC236}">
                <a16:creationId xmlns:a16="http://schemas.microsoft.com/office/drawing/2014/main" id="{750627D1-5C05-40DF-AEBF-B6AD3E3BA673}"/>
              </a:ext>
            </a:extLst>
          </p:cNvPr>
          <p:cNvSpPr/>
          <p:nvPr userDrawn="1"/>
        </p:nvSpPr>
        <p:spPr>
          <a:xfrm>
            <a:off x="4788024" y="4122000"/>
            <a:ext cx="1440160" cy="216024"/>
          </a:xfrm>
          <a:prstGeom prst="roundRect">
            <a:avLst>
              <a:gd name="adj" fmla="val 48256"/>
            </a:avLst>
          </a:prstGeom>
          <a:solidFill>
            <a:srgbClr val="465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00" name="Rounded Rectangle 12">
            <a:extLst>
              <a:ext uri="{FF2B5EF4-FFF2-40B4-BE49-F238E27FC236}">
                <a16:creationId xmlns:a16="http://schemas.microsoft.com/office/drawing/2014/main" id="{67A2085E-5FAA-4F92-B64D-22965E282265}"/>
              </a:ext>
            </a:extLst>
          </p:cNvPr>
          <p:cNvSpPr/>
          <p:nvPr userDrawn="1"/>
        </p:nvSpPr>
        <p:spPr>
          <a:xfrm>
            <a:off x="4788024" y="4878000"/>
            <a:ext cx="1440160" cy="216024"/>
          </a:xfrm>
          <a:prstGeom prst="roundRect">
            <a:avLst>
              <a:gd name="adj" fmla="val 48256"/>
            </a:avLst>
          </a:prstGeom>
          <a:solidFill>
            <a:srgbClr val="465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01" name="Rounded Rectangle 13">
            <a:extLst>
              <a:ext uri="{FF2B5EF4-FFF2-40B4-BE49-F238E27FC236}">
                <a16:creationId xmlns:a16="http://schemas.microsoft.com/office/drawing/2014/main" id="{E18BAA53-1739-4528-96AF-7DCB6D645786}"/>
              </a:ext>
            </a:extLst>
          </p:cNvPr>
          <p:cNvSpPr/>
          <p:nvPr userDrawn="1"/>
        </p:nvSpPr>
        <p:spPr>
          <a:xfrm>
            <a:off x="265723" y="5121153"/>
            <a:ext cx="1440160" cy="216024"/>
          </a:xfrm>
          <a:prstGeom prst="roundRect">
            <a:avLst>
              <a:gd name="adj" fmla="val 48256"/>
            </a:avLst>
          </a:prstGeom>
          <a:solidFill>
            <a:srgbClr val="465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DC77506-9FE1-476B-8BFA-6AA51ADC4C57}"/>
              </a:ext>
            </a:extLst>
          </p:cNvPr>
          <p:cNvCxnSpPr/>
          <p:nvPr userDrawn="1"/>
        </p:nvCxnSpPr>
        <p:spPr>
          <a:xfrm>
            <a:off x="4572000" y="964800"/>
            <a:ext cx="0" cy="5416528"/>
          </a:xfrm>
          <a:prstGeom prst="line">
            <a:avLst/>
          </a:prstGeom>
          <a:ln w="19050">
            <a:solidFill>
              <a:srgbClr val="46566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Rounded Rectangle 15">
            <a:extLst>
              <a:ext uri="{FF2B5EF4-FFF2-40B4-BE49-F238E27FC236}">
                <a16:creationId xmlns:a16="http://schemas.microsoft.com/office/drawing/2014/main" id="{B05B2DB9-D007-49F3-9598-0504165FEB57}"/>
              </a:ext>
            </a:extLst>
          </p:cNvPr>
          <p:cNvSpPr/>
          <p:nvPr userDrawn="1"/>
        </p:nvSpPr>
        <p:spPr>
          <a:xfrm>
            <a:off x="54546" y="836712"/>
            <a:ext cx="9036000" cy="5688632"/>
          </a:xfrm>
          <a:prstGeom prst="roundRect">
            <a:avLst>
              <a:gd name="adj" fmla="val 1073"/>
            </a:avLst>
          </a:prstGeom>
          <a:noFill/>
          <a:ln w="19050">
            <a:solidFill>
              <a:srgbClr val="4656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8354814E-5FC9-4409-A5AF-23F90B56E52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26203"/>
            <a:ext cx="2167771" cy="520695"/>
          </a:xfrm>
          <a:prstGeom prst="rect">
            <a:avLst/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ACB83EE-B250-45E3-834C-3DE2C39D80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938" t="14535" r="27163" b="38799"/>
          <a:stretch/>
        </p:blipFill>
        <p:spPr>
          <a:xfrm>
            <a:off x="8151489" y="5737272"/>
            <a:ext cx="720080" cy="75008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53C4E96-804F-4B80-B12D-5FC1EA92CA99}"/>
              </a:ext>
            </a:extLst>
          </p:cNvPr>
          <p:cNvSpPr txBox="1"/>
          <p:nvPr userDrawn="1"/>
        </p:nvSpPr>
        <p:spPr>
          <a:xfrm>
            <a:off x="7297663" y="6605009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www.PM²Alliance.eu</a:t>
            </a:r>
            <a:endParaRPr lang="en-CA" sz="1050" b="0" u="sng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45D4AAC-58A9-41FE-986A-33B322E78A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233" y="126203"/>
            <a:ext cx="731767" cy="54079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2239C41-064C-4951-B2EA-96E629C12D75}"/>
              </a:ext>
            </a:extLst>
          </p:cNvPr>
          <p:cNvSpPr txBox="1"/>
          <p:nvPr userDrawn="1"/>
        </p:nvSpPr>
        <p:spPr>
          <a:xfrm>
            <a:off x="7001038" y="601708"/>
            <a:ext cx="21677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Based on an Open PM² template</a:t>
            </a:r>
            <a:endParaRPr lang="en-CA" sz="1050" b="0" u="none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791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FB7E1E6-60D4-4047-883C-96B159D409F5}"/>
              </a:ext>
            </a:extLst>
          </p:cNvPr>
          <p:cNvGrpSpPr/>
          <p:nvPr userDrawn="1"/>
        </p:nvGrpSpPr>
        <p:grpSpPr>
          <a:xfrm>
            <a:off x="54546" y="836712"/>
            <a:ext cx="9036000" cy="5688632"/>
            <a:chOff x="54546" y="836712"/>
            <a:chExt cx="9036000" cy="5688632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DC77506-9FE1-476B-8BFA-6AA51ADC4C57}"/>
                </a:ext>
              </a:extLst>
            </p:cNvPr>
            <p:cNvCxnSpPr/>
            <p:nvPr userDrawn="1"/>
          </p:nvCxnSpPr>
          <p:spPr>
            <a:xfrm>
              <a:off x="4572000" y="964800"/>
              <a:ext cx="0" cy="5416528"/>
            </a:xfrm>
            <a:prstGeom prst="line">
              <a:avLst/>
            </a:prstGeom>
            <a:ln w="19050">
              <a:solidFill>
                <a:srgbClr val="46566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ounded Rectangle 15">
              <a:extLst>
                <a:ext uri="{FF2B5EF4-FFF2-40B4-BE49-F238E27FC236}">
                  <a16:creationId xmlns:a16="http://schemas.microsoft.com/office/drawing/2014/main" id="{B05B2DB9-D007-49F3-9598-0504165FEB57}"/>
                </a:ext>
              </a:extLst>
            </p:cNvPr>
            <p:cNvSpPr/>
            <p:nvPr userDrawn="1"/>
          </p:nvSpPr>
          <p:spPr>
            <a:xfrm>
              <a:off x="54546" y="836712"/>
              <a:ext cx="9036000" cy="5688632"/>
            </a:xfrm>
            <a:prstGeom prst="roundRect">
              <a:avLst>
                <a:gd name="adj" fmla="val 1073"/>
              </a:avLst>
            </a:prstGeom>
            <a:noFill/>
            <a:ln w="19050">
              <a:solidFill>
                <a:srgbClr val="4656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4" name="Picture 103">
            <a:extLst>
              <a:ext uri="{FF2B5EF4-FFF2-40B4-BE49-F238E27FC236}">
                <a16:creationId xmlns:a16="http://schemas.microsoft.com/office/drawing/2014/main" id="{8354814E-5FC9-4409-A5AF-23F90B56E52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26203"/>
            <a:ext cx="2167771" cy="520695"/>
          </a:xfrm>
          <a:prstGeom prst="rect">
            <a:avLst/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ACB83EE-B250-45E3-834C-3DE2C39D80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938" t="14535" r="27163" b="38799"/>
          <a:stretch/>
        </p:blipFill>
        <p:spPr>
          <a:xfrm>
            <a:off x="8151489" y="5737272"/>
            <a:ext cx="720080" cy="75008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53C4E96-804F-4B80-B12D-5FC1EA92CA99}"/>
              </a:ext>
            </a:extLst>
          </p:cNvPr>
          <p:cNvSpPr txBox="1"/>
          <p:nvPr userDrawn="1"/>
        </p:nvSpPr>
        <p:spPr>
          <a:xfrm>
            <a:off x="7297663" y="6605009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www.PM²Alliance.eu</a:t>
            </a:r>
            <a:endParaRPr lang="en-CA" sz="1050" b="0" u="sng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45D4AAC-58A9-41FE-986A-33B322E78A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233" y="126203"/>
            <a:ext cx="731767" cy="54079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2239C41-064C-4951-B2EA-96E629C12D75}"/>
              </a:ext>
            </a:extLst>
          </p:cNvPr>
          <p:cNvSpPr txBox="1"/>
          <p:nvPr userDrawn="1"/>
        </p:nvSpPr>
        <p:spPr>
          <a:xfrm>
            <a:off x="7001038" y="601708"/>
            <a:ext cx="21677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Açık</a:t>
            </a:r>
            <a:r>
              <a:rPr lang="en-US" sz="1050" b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PM² </a:t>
            </a:r>
            <a:r>
              <a:rPr lang="en-US" sz="1050" b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şablonunu</a:t>
            </a:r>
            <a:r>
              <a:rPr lang="en-US" sz="1050" b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050" b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temel</a:t>
            </a:r>
            <a:r>
              <a:rPr lang="en-US" sz="1050" b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050" b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alır</a:t>
            </a:r>
            <a:endParaRPr lang="en-CA" sz="1050" b="0" u="none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7088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EAF9B9D9-50F9-45DE-8455-C3AC235289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4538" y="3257510"/>
            <a:ext cx="2847079" cy="18960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2FD6B6-720B-41C7-BA9F-A47E82868D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4538" y="5215116"/>
            <a:ext cx="2847079" cy="14875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CE82F9D-FD76-4AF9-B338-0C05BD797A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92964" y="5206495"/>
            <a:ext cx="3097036" cy="14814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EBBDDC-7065-4CB8-92B4-83F3C78CC52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05157" y="3403099"/>
            <a:ext cx="3072650" cy="17436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390D05-51A0-4AB8-9572-36EAB8483A1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0387" y="3417980"/>
            <a:ext cx="2676376" cy="32738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8FFA0E-9D66-4480-85C1-82422A6BB79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4000" y="2330078"/>
            <a:ext cx="8870449" cy="8535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C8E5C70-670F-45DE-8ED2-9C7240AD9F0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309569" y="538608"/>
            <a:ext cx="1664352" cy="17436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67786E-A62C-438E-8CDC-D2AF8430D3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543784" y="538300"/>
            <a:ext cx="1664352" cy="174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280117-B3FE-4ECF-989D-8C6E62843DD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69651" y="546751"/>
            <a:ext cx="2645893" cy="17436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D3D1D8-D06F-4791-BD38-7239E82269A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53489" y="546943"/>
            <a:ext cx="2523963" cy="1743607"/>
          </a:xfrm>
          <a:prstGeom prst="rect">
            <a:avLst/>
          </a:prstGeom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91E0168-F80C-421F-8555-D25698C296F5}"/>
              </a:ext>
            </a:extLst>
          </p:cNvPr>
          <p:cNvCxnSpPr>
            <a:cxnSpLocks/>
          </p:cNvCxnSpPr>
          <p:nvPr userDrawn="1"/>
        </p:nvCxnSpPr>
        <p:spPr>
          <a:xfrm>
            <a:off x="5050759" y="419575"/>
            <a:ext cx="3852518" cy="0"/>
          </a:xfrm>
          <a:prstGeom prst="line">
            <a:avLst/>
          </a:prstGeom>
          <a:ln w="12700">
            <a:solidFill>
              <a:srgbClr val="4656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AA1F41B3-6B69-47B2-A45E-5EC86AAD327D}"/>
              </a:ext>
            </a:extLst>
          </p:cNvPr>
          <p:cNvSpPr txBox="1"/>
          <p:nvPr userDrawn="1"/>
        </p:nvSpPr>
        <p:spPr>
          <a:xfrm>
            <a:off x="7326847" y="6646202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www.PM²Alliance.eu</a:t>
            </a:r>
            <a:endParaRPr lang="en-CA" sz="1000" b="0" u="sng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4" name="Text Placeholder 6">
            <a:extLst>
              <a:ext uri="{FF2B5EF4-FFF2-40B4-BE49-F238E27FC236}">
                <a16:creationId xmlns:a16="http://schemas.microsoft.com/office/drawing/2014/main" id="{D9E09EFC-BC97-4E84-BD6E-A815810A70F6}"/>
              </a:ext>
            </a:extLst>
          </p:cNvPr>
          <p:cNvSpPr txBox="1">
            <a:spLocks/>
          </p:cNvSpPr>
          <p:nvPr userDrawn="1"/>
        </p:nvSpPr>
        <p:spPr>
          <a:xfrm>
            <a:off x="1061856" y="3650882"/>
            <a:ext cx="840826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BE" dirty="0"/>
              <a:t>RİSK ETKİSİ</a:t>
            </a:r>
            <a:endParaRPr lang="en-GB" dirty="0"/>
          </a:p>
        </p:txBody>
      </p:sp>
      <p:sp>
        <p:nvSpPr>
          <p:cNvPr id="88" name="Text Placeholder 6">
            <a:extLst>
              <a:ext uri="{FF2B5EF4-FFF2-40B4-BE49-F238E27FC236}">
                <a16:creationId xmlns:a16="http://schemas.microsoft.com/office/drawing/2014/main" id="{90A1F3DC-4849-409E-9861-7F59AFF22EAD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2027996" y="4344954"/>
            <a:ext cx="1027979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BE" dirty="0"/>
              <a:t>RİSK OLASILIĞI</a:t>
            </a:r>
            <a:endParaRPr lang="en-GB" dirty="0"/>
          </a:p>
        </p:txBody>
      </p:sp>
      <p:sp>
        <p:nvSpPr>
          <p:cNvPr id="89" name="Text Placeholder 6">
            <a:extLst>
              <a:ext uri="{FF2B5EF4-FFF2-40B4-BE49-F238E27FC236}">
                <a16:creationId xmlns:a16="http://schemas.microsoft.com/office/drawing/2014/main" id="{5CBF4154-2A9B-49E5-9A48-9113EF0E9168}"/>
              </a:ext>
            </a:extLst>
          </p:cNvPr>
          <p:cNvSpPr txBox="1">
            <a:spLocks/>
          </p:cNvSpPr>
          <p:nvPr userDrawn="1"/>
        </p:nvSpPr>
        <p:spPr>
          <a:xfrm>
            <a:off x="5832000" y="3367721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BE" dirty="0" err="1"/>
              <a:t>Bütçe</a:t>
            </a:r>
            <a:endParaRPr lang="en-GB" dirty="0"/>
          </a:p>
        </p:txBody>
      </p:sp>
      <p:sp>
        <p:nvSpPr>
          <p:cNvPr id="90" name="Text Placeholder 6">
            <a:extLst>
              <a:ext uri="{FF2B5EF4-FFF2-40B4-BE49-F238E27FC236}">
                <a16:creationId xmlns:a16="http://schemas.microsoft.com/office/drawing/2014/main" id="{A4EB0CCB-1C82-4915-A23C-173955AE8BA2}"/>
              </a:ext>
            </a:extLst>
          </p:cNvPr>
          <p:cNvSpPr txBox="1">
            <a:spLocks/>
          </p:cNvSpPr>
          <p:nvPr userDrawn="1"/>
        </p:nvSpPr>
        <p:spPr>
          <a:xfrm>
            <a:off x="6648654" y="5163026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İş</a:t>
            </a:r>
            <a:r>
              <a:rPr lang="en-US" dirty="0"/>
              <a:t> </a:t>
            </a:r>
            <a:r>
              <a:rPr lang="en-US" dirty="0" err="1"/>
              <a:t>Dökümü</a:t>
            </a:r>
            <a:endParaRPr lang="en-US" dirty="0"/>
          </a:p>
        </p:txBody>
      </p:sp>
      <p:sp>
        <p:nvSpPr>
          <p:cNvPr id="91" name="Text Placeholder 6">
            <a:extLst>
              <a:ext uri="{FF2B5EF4-FFF2-40B4-BE49-F238E27FC236}">
                <a16:creationId xmlns:a16="http://schemas.microsoft.com/office/drawing/2014/main" id="{C37DD5DA-A75E-4681-94CF-A458F266471D}"/>
              </a:ext>
            </a:extLst>
          </p:cNvPr>
          <p:cNvSpPr txBox="1">
            <a:spLocks/>
          </p:cNvSpPr>
          <p:nvPr userDrawn="1"/>
        </p:nvSpPr>
        <p:spPr>
          <a:xfrm>
            <a:off x="5819979" y="4937630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PM² </a:t>
            </a:r>
            <a:r>
              <a:rPr lang="en-US" dirty="0" err="1"/>
              <a:t>Elkitabı</a:t>
            </a:r>
            <a:endParaRPr lang="en-US" dirty="0"/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30DDC137-72C4-4DA7-BD3B-0E3337D6E094}"/>
              </a:ext>
            </a:extLst>
          </p:cNvPr>
          <p:cNvSpPr txBox="1">
            <a:spLocks/>
          </p:cNvSpPr>
          <p:nvPr userDrawn="1"/>
        </p:nvSpPr>
        <p:spPr>
          <a:xfrm>
            <a:off x="7416000" y="3367721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Kritik</a:t>
            </a:r>
            <a:r>
              <a:rPr lang="en-US" dirty="0"/>
              <a:t> </a:t>
            </a:r>
            <a:r>
              <a:rPr lang="en-US" dirty="0" err="1"/>
              <a:t>Başarı</a:t>
            </a:r>
            <a:r>
              <a:rPr lang="en-US" dirty="0"/>
              <a:t> </a:t>
            </a:r>
            <a:r>
              <a:rPr lang="en-US" dirty="0" err="1"/>
              <a:t>Ölçütleri</a:t>
            </a:r>
            <a:endParaRPr lang="en-US" dirty="0"/>
          </a:p>
        </p:txBody>
      </p:sp>
      <p:sp>
        <p:nvSpPr>
          <p:cNvPr id="94" name="Text Placeholder 6">
            <a:extLst>
              <a:ext uri="{FF2B5EF4-FFF2-40B4-BE49-F238E27FC236}">
                <a16:creationId xmlns:a16="http://schemas.microsoft.com/office/drawing/2014/main" id="{0B7749B7-5672-4D16-B2AA-FCBD2267CF58}"/>
              </a:ext>
            </a:extLst>
          </p:cNvPr>
          <p:cNvSpPr txBox="1">
            <a:spLocks/>
          </p:cNvSpPr>
          <p:nvPr userDrawn="1"/>
        </p:nvSpPr>
        <p:spPr>
          <a:xfrm>
            <a:off x="7416000" y="4940599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Kritik</a:t>
            </a:r>
            <a:r>
              <a:rPr lang="en-US" dirty="0"/>
              <a:t> </a:t>
            </a:r>
            <a:r>
              <a:rPr lang="en-US" dirty="0" err="1"/>
              <a:t>Başarı</a:t>
            </a:r>
            <a:r>
              <a:rPr lang="en-US" dirty="0"/>
              <a:t> </a:t>
            </a:r>
            <a:r>
              <a:rPr lang="en-US" dirty="0" err="1"/>
              <a:t>Faktörleri</a:t>
            </a:r>
            <a:endParaRPr lang="en-US" dirty="0"/>
          </a:p>
        </p:txBody>
      </p:sp>
      <p:sp>
        <p:nvSpPr>
          <p:cNvPr id="107" name="Text Placeholder 6">
            <a:extLst>
              <a:ext uri="{FF2B5EF4-FFF2-40B4-BE49-F238E27FC236}">
                <a16:creationId xmlns:a16="http://schemas.microsoft.com/office/drawing/2014/main" id="{410EDCB0-2D84-42B8-9AE7-89B875E7F9CF}"/>
              </a:ext>
            </a:extLst>
          </p:cNvPr>
          <p:cNvSpPr txBox="1">
            <a:spLocks/>
          </p:cNvSpPr>
          <p:nvPr userDrawn="1"/>
        </p:nvSpPr>
        <p:spPr>
          <a:xfrm>
            <a:off x="3539626" y="5163026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Paydaşlar</a:t>
            </a:r>
            <a:endParaRPr lang="en-US" dirty="0"/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DBB47E06-41F4-44B2-A96D-4197D16DEE33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4080294" y="5897295"/>
            <a:ext cx="686660" cy="2057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fr-BE" dirty="0" err="1"/>
              <a:t>Etki</a:t>
            </a:r>
            <a:endParaRPr lang="en-GB" dirty="0"/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718E4F23-866D-43AB-AD0C-DA2ABA872E4F}"/>
              </a:ext>
            </a:extLst>
          </p:cNvPr>
          <p:cNvSpPr txBox="1">
            <a:spLocks/>
          </p:cNvSpPr>
          <p:nvPr userDrawn="1"/>
        </p:nvSpPr>
        <p:spPr>
          <a:xfrm>
            <a:off x="4769325" y="6468162"/>
            <a:ext cx="603596" cy="1637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BE" dirty="0" err="1"/>
              <a:t>Destek</a:t>
            </a:r>
            <a:endParaRPr lang="en-GB" dirty="0"/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01647A08-09FC-4312-86B1-0BEB4A8AB2FA}"/>
              </a:ext>
            </a:extLst>
          </p:cNvPr>
          <p:cNvSpPr txBox="1">
            <a:spLocks/>
          </p:cNvSpPr>
          <p:nvPr userDrawn="1"/>
        </p:nvSpPr>
        <p:spPr>
          <a:xfrm>
            <a:off x="5934937" y="2097677"/>
            <a:ext cx="848045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Faydalar</a:t>
            </a:r>
            <a:endParaRPr lang="en-US" dirty="0"/>
          </a:p>
        </p:txBody>
      </p:sp>
      <p:sp>
        <p:nvSpPr>
          <p:cNvPr id="116" name="Text Placeholder 6">
            <a:extLst>
              <a:ext uri="{FF2B5EF4-FFF2-40B4-BE49-F238E27FC236}">
                <a16:creationId xmlns:a16="http://schemas.microsoft.com/office/drawing/2014/main" id="{94779303-9E28-49C6-BC81-E5A8C5A7B67A}"/>
              </a:ext>
            </a:extLst>
          </p:cNvPr>
          <p:cNvSpPr txBox="1">
            <a:spLocks/>
          </p:cNvSpPr>
          <p:nvPr userDrawn="1"/>
        </p:nvSpPr>
        <p:spPr>
          <a:xfrm>
            <a:off x="648000" y="3367721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Riskler</a:t>
            </a:r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8590DC4-7A55-4DA3-953E-9A3B41552A4D}"/>
              </a:ext>
            </a:extLst>
          </p:cNvPr>
          <p:cNvSpPr/>
          <p:nvPr userDrawn="1"/>
        </p:nvSpPr>
        <p:spPr>
          <a:xfrm>
            <a:off x="7801188" y="2094026"/>
            <a:ext cx="721391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50" dirty="0" err="1">
                <a:solidFill>
                  <a:schemeClr val="bg1"/>
                </a:solidFill>
                <a:latin typeface="+mn-lt"/>
              </a:rPr>
              <a:t>Kısıtlar</a:t>
            </a:r>
            <a:endParaRPr lang="en-CA" sz="8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9" name="Text Placeholder 6">
            <a:extLst>
              <a:ext uri="{FF2B5EF4-FFF2-40B4-BE49-F238E27FC236}">
                <a16:creationId xmlns:a16="http://schemas.microsoft.com/office/drawing/2014/main" id="{69072D16-BBD1-47CD-A9BE-C4355E1EFC81}"/>
              </a:ext>
            </a:extLst>
          </p:cNvPr>
          <p:cNvSpPr txBox="1">
            <a:spLocks/>
          </p:cNvSpPr>
          <p:nvPr userDrawn="1"/>
        </p:nvSpPr>
        <p:spPr>
          <a:xfrm>
            <a:off x="7631230" y="524878"/>
            <a:ext cx="101911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Varsayımlar</a:t>
            </a:r>
            <a:endParaRPr lang="en-US" dirty="0"/>
          </a:p>
        </p:txBody>
      </p:sp>
      <p:sp>
        <p:nvSpPr>
          <p:cNvPr id="115" name="Text Placeholder 6">
            <a:extLst>
              <a:ext uri="{FF2B5EF4-FFF2-40B4-BE49-F238E27FC236}">
                <a16:creationId xmlns:a16="http://schemas.microsoft.com/office/drawing/2014/main" id="{83C83709-EBCF-486E-8C73-C8580526935A}"/>
              </a:ext>
            </a:extLst>
          </p:cNvPr>
          <p:cNvSpPr txBox="1">
            <a:spLocks/>
          </p:cNvSpPr>
          <p:nvPr userDrawn="1"/>
        </p:nvSpPr>
        <p:spPr>
          <a:xfrm>
            <a:off x="5818900" y="535856"/>
            <a:ext cx="108012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İstenen</a:t>
            </a:r>
            <a:r>
              <a:rPr lang="en-US" dirty="0"/>
              <a:t> </a:t>
            </a:r>
            <a:r>
              <a:rPr lang="en-US" dirty="0" err="1"/>
              <a:t>Sonuçlar</a:t>
            </a:r>
            <a:endParaRPr lang="en-US" dirty="0"/>
          </a:p>
        </p:txBody>
      </p:sp>
      <p:sp>
        <p:nvSpPr>
          <p:cNvPr id="114" name="Text Placeholder 6">
            <a:extLst>
              <a:ext uri="{FF2B5EF4-FFF2-40B4-BE49-F238E27FC236}">
                <a16:creationId xmlns:a16="http://schemas.microsoft.com/office/drawing/2014/main" id="{299A7CE3-A60A-42B0-9F0F-E492E0EEB53D}"/>
              </a:ext>
            </a:extLst>
          </p:cNvPr>
          <p:cNvSpPr txBox="1">
            <a:spLocks/>
          </p:cNvSpPr>
          <p:nvPr userDrawn="1"/>
        </p:nvSpPr>
        <p:spPr>
          <a:xfrm>
            <a:off x="3500283" y="536304"/>
            <a:ext cx="1198531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Çıktılar</a:t>
            </a:r>
            <a:r>
              <a:rPr lang="en-US" dirty="0"/>
              <a:t>/</a:t>
            </a:r>
            <a:r>
              <a:rPr lang="en-US" dirty="0" err="1"/>
              <a:t>Ürünler</a:t>
            </a:r>
            <a:endParaRPr lang="en-US" dirty="0"/>
          </a:p>
        </p:txBody>
      </p:sp>
      <p:sp>
        <p:nvSpPr>
          <p:cNvPr id="118" name="Text Placeholder 6">
            <a:extLst>
              <a:ext uri="{FF2B5EF4-FFF2-40B4-BE49-F238E27FC236}">
                <a16:creationId xmlns:a16="http://schemas.microsoft.com/office/drawing/2014/main" id="{3FBD1077-8B48-46C8-AC44-30965255CDCE}"/>
              </a:ext>
            </a:extLst>
          </p:cNvPr>
          <p:cNvSpPr txBox="1">
            <a:spLocks/>
          </p:cNvSpPr>
          <p:nvPr userDrawn="1"/>
        </p:nvSpPr>
        <p:spPr>
          <a:xfrm>
            <a:off x="3753500" y="2317706"/>
            <a:ext cx="1248827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Aşama</a:t>
            </a:r>
            <a:r>
              <a:rPr lang="en-US" dirty="0"/>
              <a:t> </a:t>
            </a:r>
            <a:r>
              <a:rPr lang="en-US" dirty="0" err="1"/>
              <a:t>Takvimi</a:t>
            </a:r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9729B37-22FA-4C79-BB01-2C5FE416B747}"/>
              </a:ext>
            </a:extLst>
          </p:cNvPr>
          <p:cNvGrpSpPr/>
          <p:nvPr userDrawn="1"/>
        </p:nvGrpSpPr>
        <p:grpSpPr>
          <a:xfrm>
            <a:off x="3293065" y="3235902"/>
            <a:ext cx="2310844" cy="1671780"/>
            <a:chOff x="3310208" y="3218940"/>
            <a:chExt cx="2310844" cy="1671780"/>
          </a:xfrm>
        </p:grpSpPr>
        <p:sp>
          <p:nvSpPr>
            <p:cNvPr id="95" name="Text Placeholder 6">
              <a:extLst>
                <a:ext uri="{FF2B5EF4-FFF2-40B4-BE49-F238E27FC236}">
                  <a16:creationId xmlns:a16="http://schemas.microsoft.com/office/drawing/2014/main" id="{E480A1D7-2EA4-4B54-8D9A-A57DCBE4B7D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770643" y="3218940"/>
              <a:ext cx="1212172" cy="2159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850" b="1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n-US" dirty="0" err="1"/>
                <a:t>Yönetişim</a:t>
              </a:r>
              <a:r>
                <a:rPr lang="en-US" dirty="0"/>
                <a:t> </a:t>
              </a:r>
              <a:r>
                <a:rPr lang="en-US" dirty="0" err="1"/>
                <a:t>ve</a:t>
              </a:r>
              <a:r>
                <a:rPr lang="en-US" dirty="0"/>
                <a:t> </a:t>
              </a:r>
              <a:r>
                <a:rPr lang="en-US" dirty="0" err="1"/>
                <a:t>Takım</a:t>
              </a:r>
              <a:endParaRPr lang="en-US" dirty="0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5C46A7E6-D77A-4425-A09C-60A10B217D75}"/>
                </a:ext>
              </a:extLst>
            </p:cNvPr>
            <p:cNvGrpSpPr/>
            <p:nvPr userDrawn="1"/>
          </p:nvGrpSpPr>
          <p:grpSpPr>
            <a:xfrm>
              <a:off x="3310208" y="3560795"/>
              <a:ext cx="2310844" cy="1329925"/>
              <a:chOff x="3291865" y="3478933"/>
              <a:chExt cx="2310844" cy="1329925"/>
            </a:xfrm>
          </p:grpSpPr>
          <p:sp>
            <p:nvSpPr>
              <p:cNvPr id="97" name="Text Placeholder 2">
                <a:extLst>
                  <a:ext uri="{FF2B5EF4-FFF2-40B4-BE49-F238E27FC236}">
                    <a16:creationId xmlns:a16="http://schemas.microsoft.com/office/drawing/2014/main" id="{35456A53-1C98-4293-9027-01BBCB80C1F3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6200000">
                <a:off x="5065831" y="4271980"/>
                <a:ext cx="857732" cy="21602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fr-BE" dirty="0" err="1"/>
                  <a:t>Proje</a:t>
                </a:r>
                <a:r>
                  <a:rPr lang="fr-BE" dirty="0"/>
                  <a:t> </a:t>
                </a:r>
                <a:r>
                  <a:rPr lang="fr-BE" dirty="0" err="1"/>
                  <a:t>Destek</a:t>
                </a:r>
                <a:r>
                  <a:rPr lang="fr-BE" dirty="0"/>
                  <a:t> </a:t>
                </a:r>
                <a:r>
                  <a:rPr lang="fr-BE" dirty="0" err="1"/>
                  <a:t>Takımı</a:t>
                </a:r>
                <a:r>
                  <a:rPr lang="fr-BE" dirty="0"/>
                  <a:t> </a:t>
                </a:r>
                <a:r>
                  <a:rPr lang="en-GB" dirty="0"/>
                  <a:t>(PST)</a:t>
                </a:r>
                <a:endParaRPr lang="fr-BE" dirty="0"/>
              </a:p>
            </p:txBody>
          </p:sp>
          <p:sp>
            <p:nvSpPr>
              <p:cNvPr id="100" name="Text Placeholder 2">
                <a:extLst>
                  <a:ext uri="{FF2B5EF4-FFF2-40B4-BE49-F238E27FC236}">
                    <a16:creationId xmlns:a16="http://schemas.microsoft.com/office/drawing/2014/main" id="{FCF34486-7A1C-4E3B-9EBB-3798432CF2B2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3717807" y="3734308"/>
                <a:ext cx="1283320" cy="144016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US" sz="500" dirty="0" err="1"/>
                  <a:t>Proje</a:t>
                </a:r>
                <a:r>
                  <a:rPr lang="en-US" sz="500" dirty="0"/>
                  <a:t> </a:t>
                </a:r>
                <a:r>
                  <a:rPr lang="en-US" sz="500" dirty="0" err="1"/>
                  <a:t>Yürütme</a:t>
                </a:r>
                <a:r>
                  <a:rPr lang="en-US" sz="500" dirty="0"/>
                  <a:t> </a:t>
                </a:r>
                <a:r>
                  <a:rPr lang="en-US" sz="500" dirty="0" err="1"/>
                  <a:t>Komitesi</a:t>
                </a:r>
                <a:r>
                  <a:rPr lang="en-US" sz="500" dirty="0"/>
                  <a:t> (PSC)</a:t>
                </a:r>
              </a:p>
            </p:txBody>
          </p:sp>
          <p:sp>
            <p:nvSpPr>
              <p:cNvPr id="102" name="Text Placeholder 2">
                <a:extLst>
                  <a:ext uri="{FF2B5EF4-FFF2-40B4-BE49-F238E27FC236}">
                    <a16:creationId xmlns:a16="http://schemas.microsoft.com/office/drawing/2014/main" id="{A84A66A1-54FC-4210-B70B-E1C1FE470906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3297433" y="3951126"/>
                <a:ext cx="998928" cy="188992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US" sz="550" dirty="0" err="1"/>
                  <a:t>Proje</a:t>
                </a:r>
                <a:r>
                  <a:rPr lang="en-US" sz="550" dirty="0"/>
                  <a:t> </a:t>
                </a:r>
                <a:r>
                  <a:rPr lang="en-US" sz="550" dirty="0" err="1"/>
                  <a:t>Sahibi</a:t>
                </a:r>
                <a:r>
                  <a:rPr lang="en-US" sz="550" dirty="0"/>
                  <a:t> (PO)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400" dirty="0"/>
                  <a:t>(                                                    )</a:t>
                </a:r>
              </a:p>
            </p:txBody>
          </p:sp>
          <p:sp>
            <p:nvSpPr>
              <p:cNvPr id="103" name="Text Placeholder 2">
                <a:extLst>
                  <a:ext uri="{FF2B5EF4-FFF2-40B4-BE49-F238E27FC236}">
                    <a16:creationId xmlns:a16="http://schemas.microsoft.com/office/drawing/2014/main" id="{6751871A-D0CC-44EE-B034-9BBC6EAFEABC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3583899" y="3478933"/>
                <a:ext cx="1543980" cy="182036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 err="1"/>
                  <a:t>Uygun</a:t>
                </a:r>
                <a:r>
                  <a:rPr lang="en-US" sz="600" dirty="0"/>
                  <a:t> </a:t>
                </a:r>
                <a:r>
                  <a:rPr lang="en-US" sz="600" dirty="0" err="1"/>
                  <a:t>Yönetişim</a:t>
                </a:r>
                <a:r>
                  <a:rPr lang="en-US" sz="600" dirty="0"/>
                  <a:t> </a:t>
                </a:r>
                <a:r>
                  <a:rPr lang="en-US" sz="600" dirty="0" err="1"/>
                  <a:t>Organı</a:t>
                </a:r>
                <a:r>
                  <a:rPr lang="en-US" sz="600" dirty="0"/>
                  <a:t> (AGB)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(                                                                                   )</a:t>
                </a:r>
              </a:p>
            </p:txBody>
          </p:sp>
          <p:sp>
            <p:nvSpPr>
              <p:cNvPr id="104" name="Text Placeholder 2">
                <a:extLst>
                  <a:ext uri="{FF2B5EF4-FFF2-40B4-BE49-F238E27FC236}">
                    <a16:creationId xmlns:a16="http://schemas.microsoft.com/office/drawing/2014/main" id="{BD13E3D4-FBB4-4809-A12B-117790737C49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3395285" y="4542288"/>
                <a:ext cx="792088" cy="144016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US" dirty="0" err="1"/>
                  <a:t>İşe</a:t>
                </a:r>
                <a:r>
                  <a:rPr lang="en-US" dirty="0"/>
                  <a:t> </a:t>
                </a:r>
                <a:r>
                  <a:rPr lang="en-US" dirty="0" err="1"/>
                  <a:t>Uygulama</a:t>
                </a:r>
                <a:r>
                  <a:rPr lang="en-US" dirty="0"/>
                  <a:t> </a:t>
                </a:r>
                <a:r>
                  <a:rPr lang="en-US" dirty="0" err="1"/>
                  <a:t>Grubu</a:t>
                </a:r>
                <a:r>
                  <a:rPr lang="en-US" dirty="0"/>
                  <a:t> (BIG)</a:t>
                </a:r>
              </a:p>
            </p:txBody>
          </p:sp>
          <p:sp>
            <p:nvSpPr>
              <p:cNvPr id="105" name="Text Placeholder 2">
                <a:extLst>
                  <a:ext uri="{FF2B5EF4-FFF2-40B4-BE49-F238E27FC236}">
                    <a16:creationId xmlns:a16="http://schemas.microsoft.com/office/drawing/2014/main" id="{07674B56-1B40-4969-BEAD-031754279F13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4396794" y="4543579"/>
                <a:ext cx="792088" cy="144016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Aft>
                    <a:spcPts val="0"/>
                  </a:spcAft>
                </a:pPr>
                <a:r>
                  <a:rPr lang="en-US" dirty="0" err="1"/>
                  <a:t>Proje</a:t>
                </a:r>
                <a:r>
                  <a:rPr lang="en-US" dirty="0"/>
                  <a:t> </a:t>
                </a:r>
                <a:r>
                  <a:rPr lang="en-US" dirty="0" err="1"/>
                  <a:t>Çekirdek</a:t>
                </a:r>
                <a:r>
                  <a:rPr lang="en-US" dirty="0"/>
                  <a:t> </a:t>
                </a:r>
                <a:r>
                  <a:rPr lang="en-US" dirty="0" err="1"/>
                  <a:t>Takımı</a:t>
                </a:r>
                <a:r>
                  <a:rPr lang="en-US" dirty="0"/>
                  <a:t> (PCT)</a:t>
                </a:r>
              </a:p>
            </p:txBody>
          </p:sp>
          <p:sp>
            <p:nvSpPr>
              <p:cNvPr id="110" name="Text Placeholder 2">
                <a:extLst>
                  <a:ext uri="{FF2B5EF4-FFF2-40B4-BE49-F238E27FC236}">
                    <a16:creationId xmlns:a16="http://schemas.microsoft.com/office/drawing/2014/main" id="{3DC9992D-D4A7-411E-9F4E-41A1639750E5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3291865" y="4206346"/>
                <a:ext cx="998928" cy="188992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US" sz="550" dirty="0" err="1"/>
                  <a:t>İş</a:t>
                </a:r>
                <a:r>
                  <a:rPr lang="en-US" sz="550" dirty="0"/>
                  <a:t> </a:t>
                </a:r>
                <a:r>
                  <a:rPr lang="en-US" sz="550" dirty="0" err="1"/>
                  <a:t>Yöneticisi</a:t>
                </a:r>
                <a:r>
                  <a:rPr lang="en-US" sz="550" dirty="0"/>
                  <a:t> (BM)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400" dirty="0"/>
                  <a:t>(                                                    )</a:t>
                </a:r>
              </a:p>
            </p:txBody>
          </p:sp>
          <p:sp>
            <p:nvSpPr>
              <p:cNvPr id="111" name="Text Placeholder 2">
                <a:extLst>
                  <a:ext uri="{FF2B5EF4-FFF2-40B4-BE49-F238E27FC236}">
                    <a16:creationId xmlns:a16="http://schemas.microsoft.com/office/drawing/2014/main" id="{EA876E29-A10B-4FCE-9060-519628DD83FF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4290828" y="3951367"/>
                <a:ext cx="998928" cy="188992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US" sz="550" dirty="0" err="1"/>
                  <a:t>Çözüm</a:t>
                </a:r>
                <a:r>
                  <a:rPr lang="en-US" sz="550" dirty="0"/>
                  <a:t> </a:t>
                </a:r>
                <a:r>
                  <a:rPr lang="en-US" sz="550" dirty="0" err="1"/>
                  <a:t>Sağlayıcı</a:t>
                </a:r>
                <a:r>
                  <a:rPr lang="en-US" sz="550" dirty="0"/>
                  <a:t> (SP)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400" dirty="0"/>
                  <a:t>(                                                    )</a:t>
                </a:r>
              </a:p>
            </p:txBody>
          </p:sp>
          <p:sp>
            <p:nvSpPr>
              <p:cNvPr id="112" name="Text Placeholder 2">
                <a:extLst>
                  <a:ext uri="{FF2B5EF4-FFF2-40B4-BE49-F238E27FC236}">
                    <a16:creationId xmlns:a16="http://schemas.microsoft.com/office/drawing/2014/main" id="{934F6635-3DBF-4A1B-929D-3E98F6509239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4327336" y="4196062"/>
                <a:ext cx="908116" cy="207891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US" sz="550" dirty="0" err="1"/>
                  <a:t>Proje</a:t>
                </a:r>
                <a:r>
                  <a:rPr lang="en-US" sz="550" dirty="0"/>
                  <a:t> </a:t>
                </a:r>
                <a:r>
                  <a:rPr lang="en-US" sz="550" dirty="0" err="1"/>
                  <a:t>Yöneticisi</a:t>
                </a:r>
                <a:r>
                  <a:rPr lang="en-US" sz="550" dirty="0"/>
                  <a:t> (PM)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400" dirty="0"/>
                  <a:t>(                                                    )</a:t>
                </a:r>
              </a:p>
            </p:txBody>
          </p:sp>
        </p:grp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FB51342C-D388-40E4-8AF7-B2CF758BAF2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2710" y="21085"/>
            <a:ext cx="3414056" cy="530398"/>
          </a:xfrm>
          <a:prstGeom prst="rect">
            <a:avLst/>
          </a:prstGeom>
        </p:spPr>
      </p:pic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C90BEB31-51CF-4C6C-BE97-6AAF6C4309C5}"/>
              </a:ext>
            </a:extLst>
          </p:cNvPr>
          <p:cNvSpPr txBox="1">
            <a:spLocks/>
          </p:cNvSpPr>
          <p:nvPr userDrawn="1"/>
        </p:nvSpPr>
        <p:spPr>
          <a:xfrm>
            <a:off x="1599623" y="715822"/>
            <a:ext cx="706035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Dışında</a:t>
            </a:r>
            <a:endParaRPr lang="en-GB" dirty="0"/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49865F91-1E8A-47C6-BB7B-E0DE00F92734}"/>
              </a:ext>
            </a:extLst>
          </p:cNvPr>
          <p:cNvSpPr txBox="1">
            <a:spLocks/>
          </p:cNvSpPr>
          <p:nvPr userDrawn="1"/>
        </p:nvSpPr>
        <p:spPr>
          <a:xfrm>
            <a:off x="563179" y="734659"/>
            <a:ext cx="502892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İçinde</a:t>
            </a:r>
            <a:endParaRPr lang="en-GB" dirty="0"/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A666F286-7579-4341-82D4-37D34C59D342}"/>
              </a:ext>
            </a:extLst>
          </p:cNvPr>
          <p:cNvSpPr txBox="1">
            <a:spLocks/>
          </p:cNvSpPr>
          <p:nvPr userDrawn="1"/>
        </p:nvSpPr>
        <p:spPr>
          <a:xfrm>
            <a:off x="581415" y="537596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BE" dirty="0" err="1"/>
              <a:t>Proje</a:t>
            </a:r>
            <a:r>
              <a:rPr lang="fr-BE" dirty="0"/>
              <a:t> </a:t>
            </a:r>
            <a:r>
              <a:rPr lang="fr-BE" dirty="0" err="1"/>
              <a:t>Kapsamı</a:t>
            </a:r>
            <a:endParaRPr lang="en-GB" dirty="0"/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DE39B733-6C0F-40CB-BFAE-43D4B58F94BF}"/>
              </a:ext>
            </a:extLst>
          </p:cNvPr>
          <p:cNvSpPr txBox="1">
            <a:spLocks/>
          </p:cNvSpPr>
          <p:nvPr userDrawn="1"/>
        </p:nvSpPr>
        <p:spPr>
          <a:xfrm>
            <a:off x="4023891" y="188640"/>
            <a:ext cx="1008112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200" dirty="0" err="1"/>
              <a:t>Proje</a:t>
            </a:r>
            <a:r>
              <a:rPr lang="en-US" sz="1200" dirty="0"/>
              <a:t> </a:t>
            </a:r>
            <a:r>
              <a:rPr lang="en-US" sz="1200" dirty="0" err="1"/>
              <a:t>İsmi</a:t>
            </a:r>
            <a:r>
              <a:rPr lang="en-US" sz="1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4672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62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70" r:id="rId2"/>
    <p:sldLayoutId id="2147483769" r:id="rId3"/>
    <p:sldLayoutId id="2147483768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1464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1">
            <a:extLst>
              <a:ext uri="{FF2B5EF4-FFF2-40B4-BE49-F238E27FC236}">
                <a16:creationId xmlns:a16="http://schemas.microsoft.com/office/drawing/2014/main" id="{1A9C3043-2AF9-114B-B431-8D9D754873FC}"/>
              </a:ext>
            </a:extLst>
          </p:cNvPr>
          <p:cNvSpPr/>
          <p:nvPr/>
        </p:nvSpPr>
        <p:spPr>
          <a:xfrm>
            <a:off x="265723" y="964800"/>
            <a:ext cx="1440160" cy="216024"/>
          </a:xfrm>
          <a:prstGeom prst="roundRect">
            <a:avLst>
              <a:gd name="adj" fmla="val 48256"/>
            </a:avLst>
          </a:prstGeom>
          <a:solidFill>
            <a:srgbClr val="465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46" name="Rounded Rectangle 2">
            <a:extLst>
              <a:ext uri="{FF2B5EF4-FFF2-40B4-BE49-F238E27FC236}">
                <a16:creationId xmlns:a16="http://schemas.microsoft.com/office/drawing/2014/main" id="{0E5ED3D6-F8F6-C64C-8B2F-4DB2222F83DA}"/>
              </a:ext>
            </a:extLst>
          </p:cNvPr>
          <p:cNvSpPr/>
          <p:nvPr/>
        </p:nvSpPr>
        <p:spPr>
          <a:xfrm>
            <a:off x="4788024" y="964800"/>
            <a:ext cx="1440160" cy="216024"/>
          </a:xfrm>
          <a:prstGeom prst="roundRect">
            <a:avLst>
              <a:gd name="adj" fmla="val 48256"/>
            </a:avLst>
          </a:prstGeom>
          <a:solidFill>
            <a:srgbClr val="465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ounded Rectangle 3">
            <a:extLst>
              <a:ext uri="{FF2B5EF4-FFF2-40B4-BE49-F238E27FC236}">
                <a16:creationId xmlns:a16="http://schemas.microsoft.com/office/drawing/2014/main" id="{90EA6D77-F28E-3B48-9E74-9B90F88C37BD}"/>
              </a:ext>
            </a:extLst>
          </p:cNvPr>
          <p:cNvSpPr/>
          <p:nvPr/>
        </p:nvSpPr>
        <p:spPr>
          <a:xfrm>
            <a:off x="265723" y="1602000"/>
            <a:ext cx="1440160" cy="216024"/>
          </a:xfrm>
          <a:prstGeom prst="roundRect">
            <a:avLst>
              <a:gd name="adj" fmla="val 48256"/>
            </a:avLst>
          </a:prstGeom>
          <a:solidFill>
            <a:srgbClr val="465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48" name="Rounded Rectangle 4">
            <a:extLst>
              <a:ext uri="{FF2B5EF4-FFF2-40B4-BE49-F238E27FC236}">
                <a16:creationId xmlns:a16="http://schemas.microsoft.com/office/drawing/2014/main" id="{0DFEC8EC-97B1-664D-AD77-CCC4F01F80A6}"/>
              </a:ext>
            </a:extLst>
          </p:cNvPr>
          <p:cNvSpPr/>
          <p:nvPr/>
        </p:nvSpPr>
        <p:spPr>
          <a:xfrm>
            <a:off x="4788024" y="1772816"/>
            <a:ext cx="1440160" cy="216024"/>
          </a:xfrm>
          <a:prstGeom prst="roundRect">
            <a:avLst>
              <a:gd name="adj" fmla="val 48256"/>
            </a:avLst>
          </a:prstGeom>
          <a:solidFill>
            <a:srgbClr val="465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B2427EA3-E7AB-544D-B009-F30BE593F7F6}"/>
              </a:ext>
            </a:extLst>
          </p:cNvPr>
          <p:cNvSpPr/>
          <p:nvPr/>
        </p:nvSpPr>
        <p:spPr>
          <a:xfrm>
            <a:off x="265723" y="2348880"/>
            <a:ext cx="1440160" cy="216024"/>
          </a:xfrm>
          <a:prstGeom prst="roundRect">
            <a:avLst>
              <a:gd name="adj" fmla="val 48256"/>
            </a:avLst>
          </a:prstGeom>
          <a:solidFill>
            <a:srgbClr val="465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50" name="Rounded Rectangle 6">
            <a:extLst>
              <a:ext uri="{FF2B5EF4-FFF2-40B4-BE49-F238E27FC236}">
                <a16:creationId xmlns:a16="http://schemas.microsoft.com/office/drawing/2014/main" id="{04338544-DF61-AF49-A4F5-B369470E5D2E}"/>
              </a:ext>
            </a:extLst>
          </p:cNvPr>
          <p:cNvSpPr/>
          <p:nvPr/>
        </p:nvSpPr>
        <p:spPr>
          <a:xfrm>
            <a:off x="4788024" y="2420888"/>
            <a:ext cx="1440160" cy="216024"/>
          </a:xfrm>
          <a:prstGeom prst="roundRect">
            <a:avLst>
              <a:gd name="adj" fmla="val 48256"/>
            </a:avLst>
          </a:prstGeom>
          <a:solidFill>
            <a:srgbClr val="465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ounded Rectangle 7">
            <a:extLst>
              <a:ext uri="{FF2B5EF4-FFF2-40B4-BE49-F238E27FC236}">
                <a16:creationId xmlns:a16="http://schemas.microsoft.com/office/drawing/2014/main" id="{C1D8057E-634D-1443-917E-3DD902681F4F}"/>
              </a:ext>
            </a:extLst>
          </p:cNvPr>
          <p:cNvSpPr/>
          <p:nvPr/>
        </p:nvSpPr>
        <p:spPr>
          <a:xfrm>
            <a:off x="265152" y="5901543"/>
            <a:ext cx="1440160" cy="216024"/>
          </a:xfrm>
          <a:prstGeom prst="roundRect">
            <a:avLst>
              <a:gd name="adj" fmla="val 48256"/>
            </a:avLst>
          </a:prstGeom>
          <a:solidFill>
            <a:srgbClr val="465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ounded Rectangle 8">
            <a:extLst>
              <a:ext uri="{FF2B5EF4-FFF2-40B4-BE49-F238E27FC236}">
                <a16:creationId xmlns:a16="http://schemas.microsoft.com/office/drawing/2014/main" id="{34CC5895-7126-E542-A637-D69E69012F85}"/>
              </a:ext>
            </a:extLst>
          </p:cNvPr>
          <p:cNvSpPr/>
          <p:nvPr/>
        </p:nvSpPr>
        <p:spPr>
          <a:xfrm>
            <a:off x="265723" y="2978880"/>
            <a:ext cx="1440160" cy="216024"/>
          </a:xfrm>
          <a:prstGeom prst="roundRect">
            <a:avLst>
              <a:gd name="adj" fmla="val 48256"/>
            </a:avLst>
          </a:prstGeom>
          <a:solidFill>
            <a:srgbClr val="465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53" name="Rounded Rectangle 9">
            <a:extLst>
              <a:ext uri="{FF2B5EF4-FFF2-40B4-BE49-F238E27FC236}">
                <a16:creationId xmlns:a16="http://schemas.microsoft.com/office/drawing/2014/main" id="{A1B0E8C8-334C-9045-B952-D35999A74238}"/>
              </a:ext>
            </a:extLst>
          </p:cNvPr>
          <p:cNvSpPr/>
          <p:nvPr/>
        </p:nvSpPr>
        <p:spPr>
          <a:xfrm>
            <a:off x="265723" y="3608880"/>
            <a:ext cx="1440160" cy="216024"/>
          </a:xfrm>
          <a:prstGeom prst="roundRect">
            <a:avLst>
              <a:gd name="adj" fmla="val 48256"/>
            </a:avLst>
          </a:prstGeom>
          <a:solidFill>
            <a:srgbClr val="465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54" name="Rounded Rectangle 10">
            <a:extLst>
              <a:ext uri="{FF2B5EF4-FFF2-40B4-BE49-F238E27FC236}">
                <a16:creationId xmlns:a16="http://schemas.microsoft.com/office/drawing/2014/main" id="{F827DBDD-1FDA-B447-B3B5-3079D5CAC014}"/>
              </a:ext>
            </a:extLst>
          </p:cNvPr>
          <p:cNvSpPr/>
          <p:nvPr/>
        </p:nvSpPr>
        <p:spPr>
          <a:xfrm>
            <a:off x="265723" y="4256880"/>
            <a:ext cx="1440160" cy="216024"/>
          </a:xfrm>
          <a:prstGeom prst="roundRect">
            <a:avLst>
              <a:gd name="adj" fmla="val 48256"/>
            </a:avLst>
          </a:prstGeom>
          <a:solidFill>
            <a:srgbClr val="465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55" name="Rounded Rectangle 11">
            <a:extLst>
              <a:ext uri="{FF2B5EF4-FFF2-40B4-BE49-F238E27FC236}">
                <a16:creationId xmlns:a16="http://schemas.microsoft.com/office/drawing/2014/main" id="{1F082253-6E31-BC4D-828E-E26F4B450D45}"/>
              </a:ext>
            </a:extLst>
          </p:cNvPr>
          <p:cNvSpPr/>
          <p:nvPr/>
        </p:nvSpPr>
        <p:spPr>
          <a:xfrm>
            <a:off x="4788024" y="3284984"/>
            <a:ext cx="1440160" cy="216024"/>
          </a:xfrm>
          <a:prstGeom prst="roundRect">
            <a:avLst>
              <a:gd name="adj" fmla="val 48256"/>
            </a:avLst>
          </a:prstGeom>
          <a:solidFill>
            <a:srgbClr val="465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56" name="Rounded Rectangle 12">
            <a:extLst>
              <a:ext uri="{FF2B5EF4-FFF2-40B4-BE49-F238E27FC236}">
                <a16:creationId xmlns:a16="http://schemas.microsoft.com/office/drawing/2014/main" id="{D8A15AD5-B34E-EA48-ADF4-CE657AE89C7B}"/>
              </a:ext>
            </a:extLst>
          </p:cNvPr>
          <p:cNvSpPr/>
          <p:nvPr/>
        </p:nvSpPr>
        <p:spPr>
          <a:xfrm>
            <a:off x="4788024" y="3976109"/>
            <a:ext cx="1440160" cy="216024"/>
          </a:xfrm>
          <a:prstGeom prst="roundRect">
            <a:avLst>
              <a:gd name="adj" fmla="val 48256"/>
            </a:avLst>
          </a:prstGeom>
          <a:solidFill>
            <a:srgbClr val="465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57" name="Rounded Rectangle 13">
            <a:extLst>
              <a:ext uri="{FF2B5EF4-FFF2-40B4-BE49-F238E27FC236}">
                <a16:creationId xmlns:a16="http://schemas.microsoft.com/office/drawing/2014/main" id="{942DEEEE-5FC4-B740-BA16-9B001AE5D2EE}"/>
              </a:ext>
            </a:extLst>
          </p:cNvPr>
          <p:cNvSpPr/>
          <p:nvPr/>
        </p:nvSpPr>
        <p:spPr>
          <a:xfrm>
            <a:off x="265723" y="4955480"/>
            <a:ext cx="1440160" cy="216024"/>
          </a:xfrm>
          <a:prstGeom prst="roundRect">
            <a:avLst>
              <a:gd name="adj" fmla="val 48256"/>
            </a:avLst>
          </a:prstGeom>
          <a:solidFill>
            <a:srgbClr val="465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7" name="Text Placeholder 6"/>
          <p:cNvSpPr txBox="1">
            <a:spLocks/>
          </p:cNvSpPr>
          <p:nvPr/>
        </p:nvSpPr>
        <p:spPr>
          <a:xfrm>
            <a:off x="157128" y="964800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BE" dirty="0" err="1"/>
              <a:t>Proje</a:t>
            </a:r>
            <a:r>
              <a:rPr lang="fr-BE" dirty="0"/>
              <a:t> </a:t>
            </a:r>
            <a:r>
              <a:rPr lang="fr-BE" dirty="0" err="1"/>
              <a:t>Kapsamı</a:t>
            </a:r>
            <a:endParaRPr lang="en-GB" dirty="0"/>
          </a:p>
        </p:txBody>
      </p:sp>
      <p:sp>
        <p:nvSpPr>
          <p:cNvPr id="18" name="Text Placeholder 6"/>
          <p:cNvSpPr txBox="1">
            <a:spLocks/>
          </p:cNvSpPr>
          <p:nvPr/>
        </p:nvSpPr>
        <p:spPr>
          <a:xfrm>
            <a:off x="157128" y="1602000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Varsayımlar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Kısıtlar</a:t>
            </a:r>
            <a:endParaRPr lang="en-US" dirty="0"/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57128" y="2348880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Çıktılar</a:t>
            </a:r>
            <a:r>
              <a:rPr lang="en-US" dirty="0"/>
              <a:t>/</a:t>
            </a:r>
            <a:r>
              <a:rPr lang="en-US" dirty="0" err="1"/>
              <a:t>Ürünler</a:t>
            </a:r>
            <a:endParaRPr lang="en-US" dirty="0"/>
          </a:p>
        </p:txBody>
      </p:sp>
      <p:sp>
        <p:nvSpPr>
          <p:cNvPr id="20" name="Text Placeholder 6"/>
          <p:cNvSpPr txBox="1">
            <a:spLocks/>
          </p:cNvSpPr>
          <p:nvPr/>
        </p:nvSpPr>
        <p:spPr>
          <a:xfrm>
            <a:off x="157128" y="2979004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İstenen</a:t>
            </a:r>
            <a:r>
              <a:rPr lang="en-US" dirty="0"/>
              <a:t> </a:t>
            </a:r>
            <a:r>
              <a:rPr lang="en-US" dirty="0" err="1"/>
              <a:t>Sonuçlar</a:t>
            </a:r>
            <a:endParaRPr lang="en-US" dirty="0"/>
          </a:p>
        </p:txBody>
      </p:sp>
      <p:sp>
        <p:nvSpPr>
          <p:cNvPr id="21" name="Text Placeholder 6"/>
          <p:cNvSpPr txBox="1">
            <a:spLocks/>
          </p:cNvSpPr>
          <p:nvPr/>
        </p:nvSpPr>
        <p:spPr>
          <a:xfrm>
            <a:off x="157128" y="3608880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Faydalar</a:t>
            </a:r>
            <a:endParaRPr lang="en-US" dirty="0"/>
          </a:p>
        </p:txBody>
      </p:sp>
      <p:sp>
        <p:nvSpPr>
          <p:cNvPr id="22" name="Text Placeholder 6"/>
          <p:cNvSpPr txBox="1">
            <a:spLocks/>
          </p:cNvSpPr>
          <p:nvPr/>
        </p:nvSpPr>
        <p:spPr>
          <a:xfrm>
            <a:off x="157128" y="4257004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Kritik</a:t>
            </a:r>
            <a:r>
              <a:rPr lang="en-US" dirty="0"/>
              <a:t> </a:t>
            </a:r>
            <a:r>
              <a:rPr lang="en-US" dirty="0" err="1"/>
              <a:t>Başarı</a:t>
            </a:r>
            <a:r>
              <a:rPr lang="en-US" dirty="0"/>
              <a:t> </a:t>
            </a:r>
            <a:r>
              <a:rPr lang="en-US" dirty="0" err="1"/>
              <a:t>Ölçütleri</a:t>
            </a:r>
            <a:endParaRPr lang="en-US" dirty="0"/>
          </a:p>
        </p:txBody>
      </p:sp>
      <p:sp>
        <p:nvSpPr>
          <p:cNvPr id="23" name="Text Placeholder 6"/>
          <p:cNvSpPr txBox="1">
            <a:spLocks/>
          </p:cNvSpPr>
          <p:nvPr/>
        </p:nvSpPr>
        <p:spPr>
          <a:xfrm>
            <a:off x="157128" y="4941168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Kritik</a:t>
            </a:r>
            <a:r>
              <a:rPr lang="en-US" dirty="0"/>
              <a:t> </a:t>
            </a:r>
            <a:r>
              <a:rPr lang="en-US" dirty="0" err="1"/>
              <a:t>Başarı</a:t>
            </a:r>
            <a:r>
              <a:rPr lang="en-US" dirty="0"/>
              <a:t> </a:t>
            </a:r>
            <a:r>
              <a:rPr lang="en-US" dirty="0" err="1"/>
              <a:t>Faktörleri</a:t>
            </a:r>
            <a:endParaRPr lang="en-US" dirty="0"/>
          </a:p>
        </p:txBody>
      </p:sp>
      <p:sp>
        <p:nvSpPr>
          <p:cNvPr id="24" name="Text Placeholder 6"/>
          <p:cNvSpPr txBox="1">
            <a:spLocks/>
          </p:cNvSpPr>
          <p:nvPr/>
        </p:nvSpPr>
        <p:spPr>
          <a:xfrm>
            <a:off x="4679429" y="964924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BE" dirty="0" err="1"/>
              <a:t>Bütçe</a:t>
            </a:r>
            <a:endParaRPr lang="en-GB" dirty="0"/>
          </a:p>
        </p:txBody>
      </p:sp>
      <p:sp>
        <p:nvSpPr>
          <p:cNvPr id="25" name="Text Placeholder 6"/>
          <p:cNvSpPr txBox="1">
            <a:spLocks/>
          </p:cNvSpPr>
          <p:nvPr/>
        </p:nvSpPr>
        <p:spPr>
          <a:xfrm>
            <a:off x="4679429" y="1781764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Paydaşlar</a:t>
            </a:r>
            <a:endParaRPr lang="en-US" dirty="0"/>
          </a:p>
        </p:txBody>
      </p:sp>
      <p:sp>
        <p:nvSpPr>
          <p:cNvPr id="26" name="Text Placeholder 6"/>
          <p:cNvSpPr txBox="1">
            <a:spLocks/>
          </p:cNvSpPr>
          <p:nvPr/>
        </p:nvSpPr>
        <p:spPr>
          <a:xfrm>
            <a:off x="4679429" y="2420888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PM² </a:t>
            </a:r>
            <a:r>
              <a:rPr lang="en-US" dirty="0" err="1"/>
              <a:t>Elkitabı</a:t>
            </a:r>
            <a:endParaRPr lang="en-US" dirty="0"/>
          </a:p>
        </p:txBody>
      </p:sp>
      <p:sp>
        <p:nvSpPr>
          <p:cNvPr id="27" name="Text Placeholder 6"/>
          <p:cNvSpPr txBox="1">
            <a:spLocks/>
          </p:cNvSpPr>
          <p:nvPr/>
        </p:nvSpPr>
        <p:spPr>
          <a:xfrm>
            <a:off x="156557" y="5901543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Yönetişim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Takım</a:t>
            </a:r>
            <a:endParaRPr lang="en-US" dirty="0"/>
          </a:p>
        </p:txBody>
      </p:sp>
      <p:sp>
        <p:nvSpPr>
          <p:cNvPr id="28" name="Text Placeholder 6"/>
          <p:cNvSpPr txBox="1">
            <a:spLocks/>
          </p:cNvSpPr>
          <p:nvPr/>
        </p:nvSpPr>
        <p:spPr>
          <a:xfrm>
            <a:off x="4679429" y="3284984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Riskler</a:t>
            </a:r>
            <a:endParaRPr lang="en-US" dirty="0"/>
          </a:p>
        </p:txBody>
      </p:sp>
      <p:sp>
        <p:nvSpPr>
          <p:cNvPr id="29" name="Text Placeholder 6"/>
          <p:cNvSpPr txBox="1">
            <a:spLocks/>
          </p:cNvSpPr>
          <p:nvPr/>
        </p:nvSpPr>
        <p:spPr>
          <a:xfrm>
            <a:off x="4679429" y="3976109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Aşama</a:t>
            </a:r>
            <a:r>
              <a:rPr lang="en-US" dirty="0"/>
              <a:t> </a:t>
            </a:r>
            <a:r>
              <a:rPr lang="en-US" dirty="0" err="1"/>
              <a:t>Takvimi</a:t>
            </a:r>
            <a:endParaRPr lang="en-US" dirty="0"/>
          </a:p>
        </p:txBody>
      </p:sp>
      <p:sp>
        <p:nvSpPr>
          <p:cNvPr id="30" name="Text Placeholder 6"/>
          <p:cNvSpPr txBox="1">
            <a:spLocks/>
          </p:cNvSpPr>
          <p:nvPr/>
        </p:nvSpPr>
        <p:spPr>
          <a:xfrm>
            <a:off x="158400" y="1224000"/>
            <a:ext cx="4176464" cy="3332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 err="1"/>
              <a:t>Paydaşların</a:t>
            </a:r>
            <a:r>
              <a:rPr lang="en-GB" dirty="0"/>
              <a:t> </a:t>
            </a:r>
            <a:r>
              <a:rPr lang="en-GB" dirty="0" err="1"/>
              <a:t>projenin</a:t>
            </a:r>
            <a:r>
              <a:rPr lang="en-GB" dirty="0"/>
              <a:t> </a:t>
            </a:r>
            <a:r>
              <a:rPr lang="en-GB" dirty="0" err="1"/>
              <a:t>kapsamını</a:t>
            </a:r>
            <a:r>
              <a:rPr lang="en-GB" dirty="0"/>
              <a:t> </a:t>
            </a:r>
            <a:r>
              <a:rPr lang="en-GB" dirty="0" err="1"/>
              <a:t>anlamalarını</a:t>
            </a:r>
            <a:r>
              <a:rPr lang="en-GB" dirty="0"/>
              <a:t> </a:t>
            </a:r>
            <a:r>
              <a:rPr lang="en-GB" dirty="0" err="1"/>
              <a:t>sağlayacak</a:t>
            </a:r>
            <a:r>
              <a:rPr lang="en-GB" dirty="0"/>
              <a:t> </a:t>
            </a:r>
            <a:r>
              <a:rPr lang="en-GB" dirty="0" err="1"/>
              <a:t>yeterlilikte</a:t>
            </a:r>
            <a:r>
              <a:rPr lang="en-GB" dirty="0"/>
              <a:t>, </a:t>
            </a:r>
            <a:r>
              <a:rPr lang="en-GB" dirty="0" err="1"/>
              <a:t>kısa</a:t>
            </a:r>
            <a:r>
              <a:rPr lang="en-GB" dirty="0"/>
              <a:t>, </a:t>
            </a:r>
            <a:r>
              <a:rPr lang="en-GB" dirty="0" err="1"/>
              <a:t>öz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etraflıca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kapsam</a:t>
            </a:r>
            <a:r>
              <a:rPr lang="en-GB" dirty="0"/>
              <a:t> </a:t>
            </a:r>
            <a:r>
              <a:rPr lang="en-GB" dirty="0" err="1"/>
              <a:t>açıklaması</a:t>
            </a:r>
            <a:r>
              <a:rPr lang="en-GB" dirty="0"/>
              <a:t> </a:t>
            </a:r>
            <a:r>
              <a:rPr lang="en-GB" dirty="0" err="1"/>
              <a:t>yazın</a:t>
            </a:r>
            <a:r>
              <a:rPr lang="en-GB" dirty="0"/>
              <a:t>. </a:t>
            </a:r>
            <a:r>
              <a:rPr lang="en-GB" dirty="0" err="1"/>
              <a:t>Neyin</a:t>
            </a:r>
            <a:r>
              <a:rPr lang="en-GB" dirty="0"/>
              <a:t> </a:t>
            </a:r>
            <a:r>
              <a:rPr lang="en-GB" dirty="0" err="1"/>
              <a:t>kapsam</a:t>
            </a:r>
            <a:r>
              <a:rPr lang="en-GB" dirty="0"/>
              <a:t> </a:t>
            </a:r>
            <a:r>
              <a:rPr lang="en-GB" dirty="0" err="1"/>
              <a:t>içinde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neyin</a:t>
            </a:r>
            <a:r>
              <a:rPr lang="en-GB" dirty="0"/>
              <a:t> </a:t>
            </a:r>
            <a:r>
              <a:rPr lang="en-GB" dirty="0" err="1"/>
              <a:t>kapsam</a:t>
            </a:r>
            <a:r>
              <a:rPr lang="en-GB" dirty="0"/>
              <a:t> </a:t>
            </a:r>
            <a:r>
              <a:rPr lang="en-GB" dirty="0" err="1"/>
              <a:t>dışında</a:t>
            </a:r>
            <a:r>
              <a:rPr lang="en-GB" dirty="0"/>
              <a:t> </a:t>
            </a:r>
            <a:r>
              <a:rPr lang="en-GB" dirty="0" err="1"/>
              <a:t>olduğunu</a:t>
            </a:r>
            <a:r>
              <a:rPr lang="en-GB" dirty="0"/>
              <a:t> </a:t>
            </a:r>
            <a:r>
              <a:rPr lang="en-GB" dirty="0" err="1"/>
              <a:t>netleştirin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31" name="Text Placeholder 6"/>
          <p:cNvSpPr txBox="1">
            <a:spLocks/>
          </p:cNvSpPr>
          <p:nvPr/>
        </p:nvSpPr>
        <p:spPr>
          <a:xfrm>
            <a:off x="158400" y="1873652"/>
            <a:ext cx="4176464" cy="4032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tr-TR" dirty="0"/>
              <a:t>Ekibin proje ve çözüm hakkında yaptığı varsayımları belirleyin, ör. iş, teknoloji, kaynaklar, </a:t>
            </a:r>
            <a:r>
              <a:rPr lang="tr-TR" dirty="0" err="1"/>
              <a:t>organizasyonel</a:t>
            </a:r>
            <a:r>
              <a:rPr lang="tr-TR" dirty="0"/>
              <a:t> ortam, kapsam, beklentiler vb. Bu projeyi yönetme şeklini etkileyen kısıtları (hem kurum içi hem de kurum dışı) tanımlayın.</a:t>
            </a:r>
            <a:endParaRPr lang="en-GB" dirty="0"/>
          </a:p>
        </p:txBody>
      </p:sp>
      <p:sp>
        <p:nvSpPr>
          <p:cNvPr id="32" name="Text Placeholder 6"/>
          <p:cNvSpPr txBox="1">
            <a:spLocks/>
          </p:cNvSpPr>
          <p:nvPr/>
        </p:nvSpPr>
        <p:spPr>
          <a:xfrm>
            <a:off x="158400" y="2600880"/>
            <a:ext cx="4176464" cy="3332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 err="1"/>
              <a:t>Projenin</a:t>
            </a:r>
            <a:r>
              <a:rPr lang="en-GB" dirty="0"/>
              <a:t> </a:t>
            </a:r>
            <a:r>
              <a:rPr lang="en-GB" dirty="0" err="1"/>
              <a:t>ana</a:t>
            </a:r>
            <a:r>
              <a:rPr lang="en-GB" dirty="0"/>
              <a:t> </a:t>
            </a:r>
            <a:r>
              <a:rPr lang="en-GB" dirty="0" err="1"/>
              <a:t>çıktılarını</a:t>
            </a:r>
            <a:r>
              <a:rPr lang="en-GB" dirty="0"/>
              <a:t> </a:t>
            </a:r>
            <a:r>
              <a:rPr lang="en-GB" dirty="0" err="1"/>
              <a:t>tanımlayın</a:t>
            </a:r>
            <a:r>
              <a:rPr lang="en-GB" dirty="0"/>
              <a:t> (</a:t>
            </a:r>
            <a:r>
              <a:rPr lang="en-GB" dirty="0" err="1"/>
              <a:t>proje</a:t>
            </a:r>
            <a:r>
              <a:rPr lang="en-GB" dirty="0"/>
              <a:t> </a:t>
            </a:r>
            <a:r>
              <a:rPr lang="en-GB" dirty="0" err="1"/>
              <a:t>sonucunda</a:t>
            </a:r>
            <a:r>
              <a:rPr lang="en-GB" dirty="0"/>
              <a:t> </a:t>
            </a:r>
            <a:r>
              <a:rPr lang="en-GB" dirty="0" err="1"/>
              <a:t>üretilip</a:t>
            </a:r>
            <a:r>
              <a:rPr lang="en-GB" dirty="0"/>
              <a:t> </a:t>
            </a:r>
            <a:r>
              <a:rPr lang="en-GB" dirty="0" err="1"/>
              <a:t>teslim</a:t>
            </a:r>
            <a:r>
              <a:rPr lang="en-GB" dirty="0"/>
              <a:t> </a:t>
            </a:r>
            <a:r>
              <a:rPr lang="en-GB" dirty="0" err="1"/>
              <a:t>edilen</a:t>
            </a:r>
            <a:r>
              <a:rPr lang="en-GB" dirty="0"/>
              <a:t> </a:t>
            </a:r>
            <a:r>
              <a:rPr lang="en-GB" dirty="0" err="1"/>
              <a:t>somut</a:t>
            </a:r>
            <a:r>
              <a:rPr lang="en-GB" dirty="0"/>
              <a:t> </a:t>
            </a:r>
            <a:r>
              <a:rPr lang="en-GB" dirty="0" err="1"/>
              <a:t>veya</a:t>
            </a:r>
            <a:r>
              <a:rPr lang="en-GB" dirty="0"/>
              <a:t> </a:t>
            </a:r>
            <a:r>
              <a:rPr lang="en-GB" dirty="0" err="1"/>
              <a:t>somut</a:t>
            </a:r>
            <a:r>
              <a:rPr lang="en-GB" dirty="0"/>
              <a:t> </a:t>
            </a:r>
            <a:r>
              <a:rPr lang="en-GB" dirty="0" err="1"/>
              <a:t>olmayan</a:t>
            </a:r>
            <a:r>
              <a:rPr lang="en-GB" dirty="0"/>
              <a:t> </a:t>
            </a:r>
            <a:r>
              <a:rPr lang="en-GB" dirty="0" err="1"/>
              <a:t>ürünler</a:t>
            </a:r>
            <a:r>
              <a:rPr lang="en-GB" dirty="0"/>
              <a:t>). Bu </a:t>
            </a:r>
            <a:r>
              <a:rPr lang="en-GB" dirty="0" err="1"/>
              <a:t>standart</a:t>
            </a:r>
            <a:r>
              <a:rPr lang="en-GB" dirty="0"/>
              <a:t> </a:t>
            </a:r>
            <a:r>
              <a:rPr lang="en-GB" dirty="0" err="1"/>
              <a:t>proje</a:t>
            </a:r>
            <a:r>
              <a:rPr lang="en-GB" dirty="0"/>
              <a:t> </a:t>
            </a:r>
            <a:r>
              <a:rPr lang="en-GB" dirty="0" err="1"/>
              <a:t>yönetimi</a:t>
            </a:r>
            <a:r>
              <a:rPr lang="en-GB" dirty="0"/>
              <a:t> </a:t>
            </a:r>
            <a:r>
              <a:rPr lang="en-GB" dirty="0" err="1"/>
              <a:t>çıktılarını</a:t>
            </a:r>
            <a:r>
              <a:rPr lang="en-GB" dirty="0"/>
              <a:t> </a:t>
            </a:r>
            <a:r>
              <a:rPr lang="en-GB" dirty="0" err="1"/>
              <a:t>içermemelidir</a:t>
            </a:r>
            <a:r>
              <a:rPr lang="en-GB" dirty="0"/>
              <a:t> (</a:t>
            </a:r>
            <a:r>
              <a:rPr lang="en-GB" dirty="0" err="1"/>
              <a:t>örn</a:t>
            </a:r>
            <a:r>
              <a:rPr lang="en-GB" dirty="0"/>
              <a:t>. PM2 </a:t>
            </a:r>
            <a:r>
              <a:rPr lang="en-GB" dirty="0" err="1"/>
              <a:t>Araçları</a:t>
            </a:r>
            <a:r>
              <a:rPr lang="en-GB" dirty="0"/>
              <a:t>).</a:t>
            </a:r>
            <a:endParaRPr lang="en-US" dirty="0"/>
          </a:p>
        </p:txBody>
      </p:sp>
      <p:sp>
        <p:nvSpPr>
          <p:cNvPr id="33" name="Text Placeholder 6"/>
          <p:cNvSpPr txBox="1">
            <a:spLocks/>
          </p:cNvSpPr>
          <p:nvPr/>
        </p:nvSpPr>
        <p:spPr>
          <a:xfrm>
            <a:off x="158400" y="3248880"/>
            <a:ext cx="4176464" cy="3332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 err="1"/>
              <a:t>Projeden</a:t>
            </a:r>
            <a:r>
              <a:rPr lang="en-GB" dirty="0"/>
              <a:t> </a:t>
            </a:r>
            <a:r>
              <a:rPr lang="en-GB" dirty="0" err="1"/>
              <a:t>beklenen</a:t>
            </a:r>
            <a:r>
              <a:rPr lang="en-GB" dirty="0"/>
              <a:t> </a:t>
            </a:r>
            <a:r>
              <a:rPr lang="en-GB" dirty="0" err="1"/>
              <a:t>ana</a:t>
            </a:r>
            <a:r>
              <a:rPr lang="en-GB" dirty="0"/>
              <a:t> </a:t>
            </a:r>
            <a:r>
              <a:rPr lang="en-GB" dirty="0" err="1"/>
              <a:t>sonuçları</a:t>
            </a:r>
            <a:r>
              <a:rPr lang="en-GB" dirty="0"/>
              <a:t> </a:t>
            </a:r>
            <a:r>
              <a:rPr lang="en-GB" dirty="0" err="1"/>
              <a:t>belirleyin</a:t>
            </a:r>
            <a:r>
              <a:rPr lang="en-GB" dirty="0"/>
              <a:t>. </a:t>
            </a:r>
            <a:r>
              <a:rPr lang="en-GB" dirty="0" err="1"/>
              <a:t>Sonuçlar</a:t>
            </a:r>
            <a:r>
              <a:rPr lang="en-GB" dirty="0"/>
              <a:t>, </a:t>
            </a:r>
            <a:r>
              <a:rPr lang="en-GB" dirty="0" err="1"/>
              <a:t>proje</a:t>
            </a:r>
            <a:r>
              <a:rPr lang="en-GB" dirty="0"/>
              <a:t> </a:t>
            </a:r>
            <a:r>
              <a:rPr lang="en-GB" dirty="0" err="1"/>
              <a:t>çıktılarının</a:t>
            </a:r>
            <a:r>
              <a:rPr lang="en-GB" dirty="0"/>
              <a:t> </a:t>
            </a:r>
            <a:r>
              <a:rPr lang="en-GB" dirty="0" err="1"/>
              <a:t>kuruluş</a:t>
            </a:r>
            <a:r>
              <a:rPr lang="en-GB" dirty="0"/>
              <a:t> </a:t>
            </a:r>
            <a:r>
              <a:rPr lang="en-GB" dirty="0" err="1"/>
              <a:t>tarafından</a:t>
            </a:r>
            <a:r>
              <a:rPr lang="en-GB" dirty="0"/>
              <a:t> </a:t>
            </a:r>
            <a:r>
              <a:rPr lang="en-GB" dirty="0" err="1"/>
              <a:t>kullanımının</a:t>
            </a:r>
            <a:r>
              <a:rPr lang="en-GB" dirty="0"/>
              <a:t> </a:t>
            </a:r>
            <a:r>
              <a:rPr lang="en-GB" dirty="0" err="1"/>
              <a:t>doğrudan</a:t>
            </a:r>
            <a:r>
              <a:rPr lang="en-GB" dirty="0"/>
              <a:t> </a:t>
            </a:r>
            <a:r>
              <a:rPr lang="en-GB" dirty="0" err="1"/>
              <a:t>sonuçları</a:t>
            </a:r>
            <a:r>
              <a:rPr lang="en-GB" dirty="0"/>
              <a:t> </a:t>
            </a:r>
            <a:r>
              <a:rPr lang="en-GB" dirty="0" err="1"/>
              <a:t>olmadır</a:t>
            </a:r>
            <a:r>
              <a:rPr lang="en-GB" dirty="0"/>
              <a:t>. </a:t>
            </a:r>
            <a:endParaRPr lang="en-US" dirty="0"/>
          </a:p>
        </p:txBody>
      </p:sp>
      <p:sp>
        <p:nvSpPr>
          <p:cNvPr id="34" name="Text Placeholder 6"/>
          <p:cNvSpPr txBox="1">
            <a:spLocks/>
          </p:cNvSpPr>
          <p:nvPr/>
        </p:nvSpPr>
        <p:spPr>
          <a:xfrm>
            <a:off x="158400" y="3870491"/>
            <a:ext cx="4176464" cy="3332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tr-TR" dirty="0"/>
              <a:t>Proje başarıyla tamamlandıktan sonra kuruluşun elde edeceği genel ölçülebilir faydaları gösterin. Bunlar daha önce tarif edilen istenen sonuçlardan elde edilmelidir.</a:t>
            </a:r>
            <a:endParaRPr lang="en-US" dirty="0"/>
          </a:p>
        </p:txBody>
      </p:sp>
      <p:sp>
        <p:nvSpPr>
          <p:cNvPr id="35" name="Text Placeholder 6"/>
          <p:cNvSpPr txBox="1">
            <a:spLocks/>
          </p:cNvSpPr>
          <p:nvPr/>
        </p:nvSpPr>
        <p:spPr>
          <a:xfrm>
            <a:off x="158400" y="4437112"/>
            <a:ext cx="4176464" cy="5489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 err="1"/>
              <a:t>Kritik</a:t>
            </a:r>
            <a:r>
              <a:rPr lang="en-GB" dirty="0"/>
              <a:t> </a:t>
            </a:r>
            <a:r>
              <a:rPr lang="en-GB" dirty="0" err="1"/>
              <a:t>Başarı</a:t>
            </a:r>
            <a:r>
              <a:rPr lang="en-GB" dirty="0"/>
              <a:t> </a:t>
            </a:r>
            <a:r>
              <a:rPr lang="en-GB" dirty="0" err="1"/>
              <a:t>Ölçütleri</a:t>
            </a:r>
            <a:r>
              <a:rPr lang="en-GB" dirty="0"/>
              <a:t> (CSC), </a:t>
            </a:r>
            <a:r>
              <a:rPr lang="en-GB" dirty="0" err="1"/>
              <a:t>projenin</a:t>
            </a:r>
            <a:r>
              <a:rPr lang="en-GB" dirty="0"/>
              <a:t> </a:t>
            </a:r>
            <a:r>
              <a:rPr lang="en-GB" dirty="0" err="1"/>
              <a:t>hedeflerini</a:t>
            </a:r>
            <a:r>
              <a:rPr lang="en-GB" dirty="0"/>
              <a:t> </a:t>
            </a:r>
            <a:r>
              <a:rPr lang="en-GB" dirty="0" err="1"/>
              <a:t>yerine</a:t>
            </a:r>
            <a:r>
              <a:rPr lang="en-GB" dirty="0"/>
              <a:t> </a:t>
            </a:r>
            <a:r>
              <a:rPr lang="en-GB" dirty="0" err="1"/>
              <a:t>getirip</a:t>
            </a:r>
            <a:r>
              <a:rPr lang="en-GB" dirty="0"/>
              <a:t> </a:t>
            </a:r>
            <a:r>
              <a:rPr lang="en-GB" dirty="0" err="1"/>
              <a:t>getirmediğini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 </a:t>
            </a:r>
            <a:r>
              <a:rPr lang="en-GB" dirty="0" err="1"/>
              <a:t>gereksinimlerini</a:t>
            </a:r>
            <a:r>
              <a:rPr lang="en-GB" dirty="0"/>
              <a:t> </a:t>
            </a:r>
            <a:r>
              <a:rPr lang="en-GB" dirty="0" err="1"/>
              <a:t>karşıladığını</a:t>
            </a:r>
            <a:r>
              <a:rPr lang="en-GB" dirty="0"/>
              <a:t> </a:t>
            </a:r>
            <a:r>
              <a:rPr lang="en-GB" dirty="0" err="1"/>
              <a:t>saptayan</a:t>
            </a:r>
            <a:r>
              <a:rPr lang="en-GB" dirty="0"/>
              <a:t> </a:t>
            </a:r>
            <a:r>
              <a:rPr lang="en-GB" dirty="0" err="1"/>
              <a:t>kriterlerdir</a:t>
            </a:r>
            <a:r>
              <a:rPr lang="en-GB" dirty="0"/>
              <a:t>.  </a:t>
            </a:r>
            <a:r>
              <a:rPr lang="en-GB" dirty="0" err="1"/>
              <a:t>Başarı</a:t>
            </a:r>
            <a:r>
              <a:rPr lang="en-GB" dirty="0"/>
              <a:t> </a:t>
            </a:r>
            <a:r>
              <a:rPr lang="en-GB" dirty="0" err="1"/>
              <a:t>ölçütlerileri</a:t>
            </a:r>
            <a:r>
              <a:rPr lang="en-GB" dirty="0"/>
              <a:t> </a:t>
            </a:r>
            <a:r>
              <a:rPr lang="en-GB" dirty="0" err="1"/>
              <a:t>niteliksel</a:t>
            </a:r>
            <a:r>
              <a:rPr lang="en-GB" dirty="0"/>
              <a:t> </a:t>
            </a:r>
            <a:r>
              <a:rPr lang="en-GB" dirty="0" err="1"/>
              <a:t>veya</a:t>
            </a:r>
            <a:r>
              <a:rPr lang="en-GB" dirty="0"/>
              <a:t> </a:t>
            </a:r>
            <a:r>
              <a:rPr lang="en-GB" dirty="0" err="1"/>
              <a:t>nicelikseldir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proje</a:t>
            </a:r>
            <a:r>
              <a:rPr lang="en-GB" dirty="0"/>
              <a:t> </a:t>
            </a:r>
            <a:r>
              <a:rPr lang="en-GB" dirty="0" err="1"/>
              <a:t>kapanışında</a:t>
            </a:r>
            <a:r>
              <a:rPr lang="en-GB" dirty="0"/>
              <a:t> </a:t>
            </a:r>
            <a:r>
              <a:rPr lang="en-GB" dirty="0" err="1"/>
              <a:t>ölçülebilir</a:t>
            </a:r>
            <a:r>
              <a:rPr lang="en-GB" dirty="0"/>
              <a:t> </a:t>
            </a:r>
            <a:r>
              <a:rPr lang="en-GB" dirty="0" err="1"/>
              <a:t>olmalıdır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36" name="Text Placeholder 6"/>
          <p:cNvSpPr txBox="1">
            <a:spLocks/>
          </p:cNvSpPr>
          <p:nvPr/>
        </p:nvSpPr>
        <p:spPr>
          <a:xfrm>
            <a:off x="158400" y="5202947"/>
            <a:ext cx="4176464" cy="58491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Proje</a:t>
            </a:r>
            <a:r>
              <a:rPr lang="en-US" dirty="0"/>
              <a:t> </a:t>
            </a:r>
            <a:r>
              <a:rPr lang="en-US" dirty="0" err="1"/>
              <a:t>ortamında</a:t>
            </a:r>
            <a:r>
              <a:rPr lang="en-US" dirty="0"/>
              <a:t> </a:t>
            </a:r>
            <a:r>
              <a:rPr lang="en-US" dirty="0" err="1"/>
              <a:t>mevcut</a:t>
            </a:r>
            <a:r>
              <a:rPr lang="en-US" dirty="0"/>
              <a:t> </a:t>
            </a:r>
            <a:r>
              <a:rPr lang="en-US" dirty="0" err="1"/>
              <a:t>olduğunda</a:t>
            </a:r>
            <a:r>
              <a:rPr lang="en-US" dirty="0"/>
              <a:t> </a:t>
            </a:r>
            <a:r>
              <a:rPr lang="en-US" dirty="0" err="1"/>
              <a:t>başarılı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projenin</a:t>
            </a:r>
            <a:r>
              <a:rPr lang="en-US" dirty="0"/>
              <a:t> </a:t>
            </a:r>
            <a:r>
              <a:rPr lang="en-US" dirty="0" err="1"/>
              <a:t>gerçekleştirilmesini</a:t>
            </a:r>
            <a:r>
              <a:rPr lang="en-US" dirty="0"/>
              <a:t> </a:t>
            </a:r>
            <a:r>
              <a:rPr lang="en-US" dirty="0" err="1"/>
              <a:t>elverişli</a:t>
            </a:r>
            <a:r>
              <a:rPr lang="en-US" dirty="0"/>
              <a:t> </a:t>
            </a:r>
            <a:r>
              <a:rPr lang="en-US" dirty="0" err="1"/>
              <a:t>kılacak</a:t>
            </a:r>
            <a:r>
              <a:rPr lang="en-US" dirty="0"/>
              <a:t> </a:t>
            </a:r>
            <a:r>
              <a:rPr lang="en-US" dirty="0" err="1"/>
              <a:t>Kritik</a:t>
            </a:r>
            <a:r>
              <a:rPr lang="en-US" dirty="0"/>
              <a:t> </a:t>
            </a:r>
            <a:r>
              <a:rPr lang="en-US" dirty="0" err="1"/>
              <a:t>Başarı</a:t>
            </a:r>
            <a:r>
              <a:rPr lang="en-US" dirty="0"/>
              <a:t> </a:t>
            </a:r>
            <a:r>
              <a:rPr lang="en-US" dirty="0" err="1"/>
              <a:t>Faktörlerini</a:t>
            </a:r>
            <a:r>
              <a:rPr lang="en-US" dirty="0"/>
              <a:t> (CSF) </a:t>
            </a:r>
            <a:r>
              <a:rPr lang="en-US" dirty="0" err="1"/>
              <a:t>tanımlayın</a:t>
            </a:r>
            <a:r>
              <a:rPr lang="en-US" dirty="0"/>
              <a:t>. </a:t>
            </a:r>
            <a:r>
              <a:rPr lang="en-US" dirty="0" err="1"/>
              <a:t>Örn</a:t>
            </a:r>
            <a:r>
              <a:rPr lang="en-US" dirty="0"/>
              <a:t>. </a:t>
            </a:r>
            <a:r>
              <a:rPr lang="en-US" dirty="0" err="1"/>
              <a:t>Deneyimli</a:t>
            </a:r>
            <a:r>
              <a:rPr lang="en-US" dirty="0"/>
              <a:t> PM </a:t>
            </a:r>
            <a:r>
              <a:rPr lang="en-US" dirty="0" err="1"/>
              <a:t>ve</a:t>
            </a:r>
            <a:r>
              <a:rPr lang="en-US" dirty="0"/>
              <a:t> PCT, </a:t>
            </a:r>
            <a:r>
              <a:rPr lang="en-US" dirty="0" err="1"/>
              <a:t>güçlü</a:t>
            </a:r>
            <a:r>
              <a:rPr lang="en-US" dirty="0"/>
              <a:t> </a:t>
            </a:r>
            <a:r>
              <a:rPr lang="en-US" dirty="0" err="1"/>
              <a:t>yönetişim</a:t>
            </a:r>
            <a:r>
              <a:rPr lang="en-US" dirty="0"/>
              <a:t> </a:t>
            </a:r>
            <a:r>
              <a:rPr lang="en-US" dirty="0" err="1"/>
              <a:t>yapısı</a:t>
            </a:r>
            <a:r>
              <a:rPr lang="en-US" dirty="0"/>
              <a:t> vb. </a:t>
            </a:r>
            <a:r>
              <a:rPr lang="en-US" dirty="0" err="1"/>
              <a:t>Proje</a:t>
            </a:r>
            <a:r>
              <a:rPr lang="en-US" dirty="0"/>
              <a:t> </a:t>
            </a:r>
            <a:r>
              <a:rPr lang="en-US" dirty="0" err="1"/>
              <a:t>yönetimi</a:t>
            </a:r>
            <a:r>
              <a:rPr lang="en-US" dirty="0"/>
              <a:t> </a:t>
            </a:r>
            <a:r>
              <a:rPr lang="en-US" dirty="0" err="1"/>
              <a:t>ekibi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tür</a:t>
            </a:r>
            <a:r>
              <a:rPr lang="en-US" dirty="0"/>
              <a:t> </a:t>
            </a:r>
            <a:r>
              <a:rPr lang="en-US" dirty="0" err="1"/>
              <a:t>Kritik</a:t>
            </a:r>
            <a:r>
              <a:rPr lang="en-US" dirty="0"/>
              <a:t> </a:t>
            </a:r>
            <a:r>
              <a:rPr lang="en-US" dirty="0" err="1"/>
              <a:t>Başarı</a:t>
            </a:r>
            <a:r>
              <a:rPr lang="en-US" dirty="0"/>
              <a:t> </a:t>
            </a:r>
            <a:r>
              <a:rPr lang="en-US" dirty="0" err="1"/>
              <a:t>Faktörlerini</a:t>
            </a:r>
            <a:r>
              <a:rPr lang="en-US" dirty="0"/>
              <a:t> (BOS) </a:t>
            </a:r>
            <a:r>
              <a:rPr lang="en-US" dirty="0" err="1"/>
              <a:t>belirleyerek</a:t>
            </a:r>
            <a:r>
              <a:rPr lang="en-US" dirty="0"/>
              <a:t>, </a:t>
            </a:r>
            <a:r>
              <a:rPr lang="en-US" dirty="0" err="1"/>
              <a:t>yönetim</a:t>
            </a:r>
            <a:r>
              <a:rPr lang="en-US" dirty="0"/>
              <a:t> </a:t>
            </a:r>
            <a:r>
              <a:rPr lang="en-US" dirty="0" err="1"/>
              <a:t>çabalarını</a:t>
            </a:r>
            <a:r>
              <a:rPr lang="en-US" dirty="0"/>
              <a:t> </a:t>
            </a:r>
            <a:r>
              <a:rPr lang="en-US" dirty="0" err="1"/>
              <a:t>proje</a:t>
            </a:r>
            <a:r>
              <a:rPr lang="en-US" dirty="0"/>
              <a:t> </a:t>
            </a:r>
            <a:r>
              <a:rPr lang="en-US" dirty="0" err="1"/>
              <a:t>başarısına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katkıda</a:t>
            </a:r>
            <a:r>
              <a:rPr lang="en-US" dirty="0"/>
              <a:t> </a:t>
            </a:r>
            <a:r>
              <a:rPr lang="en-US" dirty="0" err="1"/>
              <a:t>bulunan</a:t>
            </a:r>
            <a:r>
              <a:rPr lang="en-US" dirty="0"/>
              <a:t> </a:t>
            </a:r>
            <a:r>
              <a:rPr lang="en-US" dirty="0" err="1"/>
              <a:t>faktörlere</a:t>
            </a:r>
            <a:r>
              <a:rPr lang="en-US" dirty="0"/>
              <a:t> </a:t>
            </a:r>
            <a:r>
              <a:rPr lang="en-US" dirty="0" err="1"/>
              <a:t>odaklamalıdır</a:t>
            </a:r>
            <a:r>
              <a:rPr lang="en-US" dirty="0"/>
              <a:t>.</a:t>
            </a:r>
          </a:p>
        </p:txBody>
      </p:sp>
      <p:sp>
        <p:nvSpPr>
          <p:cNvPr id="37" name="Text Placeholder 6"/>
          <p:cNvSpPr txBox="1">
            <a:spLocks/>
          </p:cNvSpPr>
          <p:nvPr/>
        </p:nvSpPr>
        <p:spPr>
          <a:xfrm>
            <a:off x="4680000" y="1260000"/>
            <a:ext cx="4176464" cy="4860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 err="1"/>
              <a:t>Projenin</a:t>
            </a:r>
            <a:r>
              <a:rPr lang="en-GB" dirty="0"/>
              <a:t> </a:t>
            </a:r>
            <a:r>
              <a:rPr lang="en-GB" dirty="0" err="1"/>
              <a:t>finansman</a:t>
            </a:r>
            <a:r>
              <a:rPr lang="en-GB" dirty="0"/>
              <a:t> </a:t>
            </a:r>
            <a:r>
              <a:rPr lang="en-GB" dirty="0" err="1"/>
              <a:t>yapısını</a:t>
            </a:r>
            <a:r>
              <a:rPr lang="en-GB" dirty="0"/>
              <a:t> </a:t>
            </a:r>
            <a:r>
              <a:rPr lang="en-GB" dirty="0" err="1"/>
              <a:t>harcamaları</a:t>
            </a:r>
            <a:r>
              <a:rPr lang="en-GB" dirty="0"/>
              <a:t>, </a:t>
            </a:r>
            <a:r>
              <a:rPr lang="en-GB" dirty="0" err="1"/>
              <a:t>bütçe</a:t>
            </a:r>
            <a:r>
              <a:rPr lang="en-GB" dirty="0"/>
              <a:t> </a:t>
            </a:r>
            <a:r>
              <a:rPr lang="en-GB" dirty="0" err="1"/>
              <a:t>kalemlerini</a:t>
            </a:r>
            <a:r>
              <a:rPr lang="en-GB" dirty="0"/>
              <a:t>, </a:t>
            </a:r>
            <a:r>
              <a:rPr lang="en-GB" dirty="0" err="1"/>
              <a:t>emek</a:t>
            </a:r>
            <a:r>
              <a:rPr lang="en-GB" dirty="0"/>
              <a:t>,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tutarları</a:t>
            </a:r>
            <a:r>
              <a:rPr lang="en-GB" dirty="0"/>
              <a:t> </a:t>
            </a:r>
            <a:r>
              <a:rPr lang="en-GB" dirty="0" err="1"/>
              <a:t>belirleyerek</a:t>
            </a:r>
            <a:r>
              <a:rPr lang="en-GB" dirty="0"/>
              <a:t> </a:t>
            </a:r>
            <a:r>
              <a:rPr lang="en-GB" dirty="0" err="1"/>
              <a:t>açıklayın</a:t>
            </a:r>
            <a:r>
              <a:rPr lang="en-GB" dirty="0"/>
              <a:t>. </a:t>
            </a:r>
            <a:r>
              <a:rPr lang="en-GB" dirty="0" err="1"/>
              <a:t>Ayrıca</a:t>
            </a:r>
            <a:r>
              <a:rPr lang="en-GB" dirty="0"/>
              <a:t>, </a:t>
            </a:r>
            <a:r>
              <a:rPr lang="en-GB" dirty="0" err="1"/>
              <a:t>sunulan</a:t>
            </a:r>
            <a:r>
              <a:rPr lang="en-GB" dirty="0"/>
              <a:t> </a:t>
            </a:r>
            <a:r>
              <a:rPr lang="en-GB" dirty="0" err="1"/>
              <a:t>çözümün</a:t>
            </a:r>
            <a:r>
              <a:rPr lang="en-GB" dirty="0"/>
              <a:t> </a:t>
            </a:r>
            <a:r>
              <a:rPr lang="en-GB" dirty="0" err="1"/>
              <a:t>Toplam</a:t>
            </a:r>
            <a:r>
              <a:rPr lang="en-GB" dirty="0"/>
              <a:t> </a:t>
            </a:r>
            <a:r>
              <a:rPr lang="en-GB" dirty="0" err="1"/>
              <a:t>Sahip</a:t>
            </a:r>
            <a:r>
              <a:rPr lang="en-GB" dirty="0"/>
              <a:t> </a:t>
            </a:r>
            <a:r>
              <a:rPr lang="en-GB" dirty="0" err="1"/>
              <a:t>Olma</a:t>
            </a:r>
            <a:r>
              <a:rPr lang="en-GB" dirty="0"/>
              <a:t> </a:t>
            </a:r>
            <a:r>
              <a:rPr lang="en-GB" dirty="0" err="1"/>
              <a:t>Maliyetini</a:t>
            </a:r>
            <a:r>
              <a:rPr lang="en-GB" dirty="0"/>
              <a:t> de (TCO) (</a:t>
            </a:r>
            <a:r>
              <a:rPr lang="en-GB" dirty="0" err="1"/>
              <a:t>proje</a:t>
            </a:r>
            <a:r>
              <a:rPr lang="en-GB" dirty="0"/>
              <a:t> </a:t>
            </a:r>
            <a:r>
              <a:rPr lang="en-GB" dirty="0" err="1"/>
              <a:t>çıktısı</a:t>
            </a:r>
            <a:r>
              <a:rPr lang="en-GB" dirty="0"/>
              <a:t>) </a:t>
            </a:r>
            <a:r>
              <a:rPr lang="en-GB" dirty="0" err="1"/>
              <a:t>ekleyin</a:t>
            </a:r>
            <a:r>
              <a:rPr lang="en-GB" dirty="0"/>
              <a:t>. </a:t>
            </a:r>
            <a:r>
              <a:rPr lang="en-GB" dirty="0" err="1"/>
              <a:t>Bütçe</a:t>
            </a:r>
            <a:r>
              <a:rPr lang="en-GB" dirty="0"/>
              <a:t> </a:t>
            </a:r>
            <a:r>
              <a:rPr lang="en-GB" dirty="0" err="1"/>
              <a:t>emeği</a:t>
            </a:r>
            <a:r>
              <a:rPr lang="en-GB" dirty="0"/>
              <a:t> </a:t>
            </a:r>
            <a:r>
              <a:rPr lang="en-GB" dirty="0" err="1"/>
              <a:t>adam-gün</a:t>
            </a:r>
            <a:r>
              <a:rPr lang="en-GB" dirty="0"/>
              <a:t> </a:t>
            </a:r>
            <a:r>
              <a:rPr lang="en-GB" dirty="0" err="1"/>
              <a:t>veya</a:t>
            </a:r>
            <a:r>
              <a:rPr lang="en-GB" dirty="0"/>
              <a:t> </a:t>
            </a:r>
            <a:r>
              <a:rPr lang="en-GB" dirty="0" err="1"/>
              <a:t>adam</a:t>
            </a:r>
            <a:r>
              <a:rPr lang="en-GB" dirty="0"/>
              <a:t>-ay </a:t>
            </a:r>
            <a:r>
              <a:rPr lang="en-GB" dirty="0" err="1"/>
              <a:t>olarak</a:t>
            </a:r>
            <a:r>
              <a:rPr lang="en-GB" dirty="0"/>
              <a:t> </a:t>
            </a:r>
            <a:r>
              <a:rPr lang="en-GB" dirty="0" err="1"/>
              <a:t>veya</a:t>
            </a:r>
            <a:r>
              <a:rPr lang="en-GB" dirty="0"/>
              <a:t> para </a:t>
            </a:r>
            <a:r>
              <a:rPr lang="en-GB" dirty="0" err="1"/>
              <a:t>birimleri</a:t>
            </a:r>
            <a:r>
              <a:rPr lang="en-GB" dirty="0"/>
              <a:t> (TL) </a:t>
            </a:r>
            <a:r>
              <a:rPr lang="en-GB" dirty="0" err="1"/>
              <a:t>olarak</a:t>
            </a:r>
            <a:r>
              <a:rPr lang="en-GB" dirty="0"/>
              <a:t> </a:t>
            </a:r>
            <a:r>
              <a:rPr lang="en-GB" dirty="0" err="1"/>
              <a:t>ifade</a:t>
            </a:r>
            <a:r>
              <a:rPr lang="en-GB" dirty="0"/>
              <a:t> </a:t>
            </a:r>
            <a:r>
              <a:rPr lang="en-GB" dirty="0" err="1"/>
              <a:t>edilebilir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38" name="Text Placeholder 6"/>
          <p:cNvSpPr txBox="1">
            <a:spLocks/>
          </p:cNvSpPr>
          <p:nvPr/>
        </p:nvSpPr>
        <p:spPr>
          <a:xfrm>
            <a:off x="4680000" y="1988840"/>
            <a:ext cx="4176464" cy="3670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 err="1"/>
              <a:t>Etki</a:t>
            </a:r>
            <a:r>
              <a:rPr lang="en-GB" dirty="0"/>
              <a:t> / </a:t>
            </a:r>
            <a:r>
              <a:rPr lang="en-GB" dirty="0" err="1"/>
              <a:t>Destek</a:t>
            </a:r>
            <a:r>
              <a:rPr lang="en-GB" dirty="0"/>
              <a:t> </a:t>
            </a:r>
            <a:r>
              <a:rPr lang="en-GB" dirty="0" err="1"/>
              <a:t>tablosunda</a:t>
            </a:r>
            <a:r>
              <a:rPr lang="en-GB" dirty="0"/>
              <a:t> </a:t>
            </a:r>
            <a:r>
              <a:rPr lang="en-GB" dirty="0" err="1"/>
              <a:t>projeye</a:t>
            </a:r>
            <a:r>
              <a:rPr lang="en-GB" dirty="0"/>
              <a:t> </a:t>
            </a:r>
            <a:r>
              <a:rPr lang="en-GB" dirty="0" err="1"/>
              <a:t>dahil</a:t>
            </a:r>
            <a:r>
              <a:rPr lang="en-GB" dirty="0"/>
              <a:t> </a:t>
            </a:r>
            <a:r>
              <a:rPr lang="en-GB" dirty="0" err="1"/>
              <a:t>olan</a:t>
            </a:r>
            <a:r>
              <a:rPr lang="en-GB" dirty="0"/>
              <a:t> </a:t>
            </a:r>
            <a:r>
              <a:rPr lang="en-GB" dirty="0" err="1"/>
              <a:t>kilit</a:t>
            </a:r>
            <a:r>
              <a:rPr lang="en-GB" dirty="0"/>
              <a:t> </a:t>
            </a:r>
            <a:r>
              <a:rPr lang="en-GB" dirty="0" err="1"/>
              <a:t>paydaşları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üçüncü</a:t>
            </a:r>
            <a:r>
              <a:rPr lang="en-GB" dirty="0"/>
              <a:t> </a:t>
            </a:r>
            <a:r>
              <a:rPr lang="en-GB" dirty="0" err="1"/>
              <a:t>tarafları</a:t>
            </a:r>
            <a:r>
              <a:rPr lang="en-GB" dirty="0"/>
              <a:t> </a:t>
            </a:r>
            <a:r>
              <a:rPr lang="en-GB" dirty="0" err="1"/>
              <a:t>listeleyin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matriste</a:t>
            </a:r>
            <a:r>
              <a:rPr lang="en-GB" dirty="0"/>
              <a:t> </a:t>
            </a:r>
            <a:r>
              <a:rPr lang="en-GB" dirty="0" err="1"/>
              <a:t>gösterin</a:t>
            </a:r>
            <a:r>
              <a:rPr lang="en-GB" dirty="0"/>
              <a:t>. </a:t>
            </a:r>
            <a:r>
              <a:rPr lang="en-GB" dirty="0" err="1"/>
              <a:t>Paydaşların</a:t>
            </a:r>
            <a:r>
              <a:rPr lang="en-GB" dirty="0"/>
              <a:t> </a:t>
            </a:r>
            <a:r>
              <a:rPr lang="en-GB" dirty="0" err="1"/>
              <a:t>adlarını</a:t>
            </a:r>
            <a:r>
              <a:rPr lang="en-GB" dirty="0"/>
              <a:t>, </a:t>
            </a:r>
            <a:r>
              <a:rPr lang="en-GB" dirty="0" err="1"/>
              <a:t>ünvanlarını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projedeki</a:t>
            </a:r>
            <a:r>
              <a:rPr lang="en-GB" dirty="0"/>
              <a:t>  </a:t>
            </a:r>
            <a:r>
              <a:rPr lang="en-GB" dirty="0" err="1"/>
              <a:t>rollerini</a:t>
            </a:r>
            <a:r>
              <a:rPr lang="en-GB" dirty="0"/>
              <a:t> </a:t>
            </a:r>
            <a:r>
              <a:rPr lang="en-GB" dirty="0" err="1"/>
              <a:t>belirtin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39" name="Text Placeholder 6"/>
          <p:cNvSpPr txBox="1">
            <a:spLocks/>
          </p:cNvSpPr>
          <p:nvPr/>
        </p:nvSpPr>
        <p:spPr>
          <a:xfrm>
            <a:off x="4680000" y="2611809"/>
            <a:ext cx="4176464" cy="60116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 err="1"/>
              <a:t>Mevcut</a:t>
            </a:r>
            <a:r>
              <a:rPr lang="en-GB" dirty="0"/>
              <a:t> </a:t>
            </a:r>
            <a:r>
              <a:rPr lang="en-GB" dirty="0" err="1"/>
              <a:t>proje</a:t>
            </a:r>
            <a:r>
              <a:rPr lang="en-GB" dirty="0"/>
              <a:t> </a:t>
            </a:r>
            <a:r>
              <a:rPr lang="en-GB" dirty="0" err="1"/>
              <a:t>amaçları</a:t>
            </a:r>
            <a:r>
              <a:rPr lang="en-GB" dirty="0"/>
              <a:t> </a:t>
            </a:r>
            <a:r>
              <a:rPr lang="en-GB" dirty="0" err="1"/>
              <a:t>doğrultusunda</a:t>
            </a:r>
            <a:r>
              <a:rPr lang="en-GB" dirty="0"/>
              <a:t> </a:t>
            </a:r>
            <a:r>
              <a:rPr lang="en-GB" dirty="0" err="1"/>
              <a:t>uygulanan</a:t>
            </a:r>
            <a:r>
              <a:rPr lang="en-GB" dirty="0"/>
              <a:t> </a:t>
            </a:r>
            <a:r>
              <a:rPr lang="en-GB" dirty="0" err="1"/>
              <a:t>metodolojiyi</a:t>
            </a:r>
            <a:r>
              <a:rPr lang="en-GB" dirty="0"/>
              <a:t> </a:t>
            </a:r>
            <a:r>
              <a:rPr lang="en-GB" dirty="0" err="1"/>
              <a:t>uyarlayın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özelleştirin</a:t>
            </a:r>
            <a:r>
              <a:rPr lang="en-GB" dirty="0"/>
              <a:t>. </a:t>
            </a:r>
            <a:r>
              <a:rPr lang="en-GB" dirty="0" err="1"/>
              <a:t>Projenin</a:t>
            </a:r>
            <a:r>
              <a:rPr lang="en-GB" dirty="0"/>
              <a:t> </a:t>
            </a:r>
            <a:r>
              <a:rPr lang="en-GB" dirty="0" err="1"/>
              <a:t>etki</a:t>
            </a:r>
            <a:r>
              <a:rPr lang="en-GB" dirty="0"/>
              <a:t> </a:t>
            </a:r>
            <a:r>
              <a:rPr lang="en-GB" dirty="0" err="1"/>
              <a:t>alanına</a:t>
            </a:r>
            <a:r>
              <a:rPr lang="en-GB" dirty="0"/>
              <a:t> </a:t>
            </a:r>
            <a:r>
              <a:rPr lang="en-GB" dirty="0" err="1"/>
              <a:t>özgü</a:t>
            </a:r>
            <a:r>
              <a:rPr lang="en-GB" dirty="0"/>
              <a:t> </a:t>
            </a:r>
            <a:r>
              <a:rPr lang="en-GB" dirty="0" err="1"/>
              <a:t>diğer</a:t>
            </a:r>
            <a:r>
              <a:rPr lang="en-GB" dirty="0"/>
              <a:t> </a:t>
            </a:r>
            <a:r>
              <a:rPr lang="en-GB" dirty="0" err="1"/>
              <a:t>yöntemleri</a:t>
            </a:r>
            <a:r>
              <a:rPr lang="en-GB" dirty="0"/>
              <a:t> (</a:t>
            </a:r>
            <a:r>
              <a:rPr lang="en-GB" dirty="0" err="1"/>
              <a:t>örn</a:t>
            </a:r>
            <a:r>
              <a:rPr lang="en-GB" dirty="0"/>
              <a:t>. BT </a:t>
            </a:r>
            <a:r>
              <a:rPr lang="en-GB" dirty="0" err="1"/>
              <a:t>projeleri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Agile PM²) </a:t>
            </a:r>
            <a:r>
              <a:rPr lang="en-GB" dirty="0" err="1"/>
              <a:t>veya</a:t>
            </a:r>
            <a:r>
              <a:rPr lang="en-GB" dirty="0"/>
              <a:t> </a:t>
            </a:r>
            <a:r>
              <a:rPr lang="en-GB" dirty="0" err="1"/>
              <a:t>projenin</a:t>
            </a:r>
            <a:r>
              <a:rPr lang="en-GB" dirty="0"/>
              <a:t> </a:t>
            </a:r>
            <a:r>
              <a:rPr lang="en-GB" dirty="0" err="1"/>
              <a:t>planlanması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PM² </a:t>
            </a:r>
            <a:r>
              <a:rPr lang="en-GB" dirty="0" err="1"/>
              <a:t>süreçlerinin</a:t>
            </a:r>
            <a:r>
              <a:rPr lang="en-GB" dirty="0"/>
              <a:t> </a:t>
            </a:r>
            <a:r>
              <a:rPr lang="en-GB" dirty="0" err="1"/>
              <a:t>uygulanması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dikkate</a:t>
            </a:r>
            <a:r>
              <a:rPr lang="en-GB" dirty="0"/>
              <a:t> </a:t>
            </a:r>
            <a:r>
              <a:rPr lang="en-GB" dirty="0" err="1"/>
              <a:t>alınması</a:t>
            </a:r>
            <a:r>
              <a:rPr lang="en-GB" dirty="0"/>
              <a:t> </a:t>
            </a:r>
            <a:r>
              <a:rPr lang="en-GB" dirty="0" err="1"/>
              <a:t>gereken</a:t>
            </a:r>
            <a:r>
              <a:rPr lang="en-GB" dirty="0"/>
              <a:t> </a:t>
            </a:r>
            <a:r>
              <a:rPr lang="en-GB" dirty="0" err="1"/>
              <a:t>standartları</a:t>
            </a:r>
            <a:r>
              <a:rPr lang="en-GB" dirty="0"/>
              <a:t> </a:t>
            </a:r>
            <a:r>
              <a:rPr lang="en-GB" dirty="0" err="1"/>
              <a:t>tanımlayın</a:t>
            </a:r>
            <a:r>
              <a:rPr lang="en-GB" dirty="0"/>
              <a:t>. </a:t>
            </a:r>
            <a:r>
              <a:rPr lang="en-GB" dirty="0" err="1"/>
              <a:t>Projede</a:t>
            </a:r>
            <a:r>
              <a:rPr lang="en-GB" dirty="0"/>
              <a:t> </a:t>
            </a:r>
            <a:r>
              <a:rPr lang="en-GB" dirty="0" err="1"/>
              <a:t>uygulanacak</a:t>
            </a:r>
            <a:r>
              <a:rPr lang="en-GB" dirty="0"/>
              <a:t> </a:t>
            </a:r>
            <a:r>
              <a:rPr lang="en-GB" dirty="0" err="1"/>
              <a:t>belirli</a:t>
            </a:r>
            <a:r>
              <a:rPr lang="en-GB" dirty="0"/>
              <a:t> </a:t>
            </a:r>
            <a:r>
              <a:rPr lang="en-GB" dirty="0" err="1"/>
              <a:t>proje</a:t>
            </a:r>
            <a:r>
              <a:rPr lang="en-GB" dirty="0"/>
              <a:t> </a:t>
            </a:r>
            <a:r>
              <a:rPr lang="en-GB" dirty="0" err="1"/>
              <a:t>yönetimi</a:t>
            </a:r>
            <a:r>
              <a:rPr lang="en-GB" dirty="0"/>
              <a:t> </a:t>
            </a:r>
            <a:r>
              <a:rPr lang="en-GB" dirty="0" err="1"/>
              <a:t>kurallarını</a:t>
            </a:r>
            <a:r>
              <a:rPr lang="en-GB" dirty="0"/>
              <a:t> </a:t>
            </a:r>
            <a:r>
              <a:rPr lang="en-GB" dirty="0" err="1"/>
              <a:t>tanımlayın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40" name="Text Placeholder 6"/>
          <p:cNvSpPr txBox="1">
            <a:spLocks/>
          </p:cNvSpPr>
          <p:nvPr/>
        </p:nvSpPr>
        <p:spPr>
          <a:xfrm>
            <a:off x="157128" y="6117567"/>
            <a:ext cx="4176464" cy="3670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Her </a:t>
            </a:r>
            <a:r>
              <a:rPr lang="en-GB" dirty="0" err="1"/>
              <a:t>katılımcı</a:t>
            </a:r>
            <a:r>
              <a:rPr lang="en-GB" dirty="0"/>
              <a:t> </a:t>
            </a:r>
            <a:r>
              <a:rPr lang="en-GB" dirty="0" err="1"/>
              <a:t>kuruluşun</a:t>
            </a:r>
            <a:r>
              <a:rPr lang="en-GB" dirty="0"/>
              <a:t> / </a:t>
            </a:r>
            <a:r>
              <a:rPr lang="en-GB" dirty="0" err="1"/>
              <a:t>kişinin</a:t>
            </a:r>
            <a:r>
              <a:rPr lang="en-GB" dirty="0"/>
              <a:t> </a:t>
            </a:r>
            <a:r>
              <a:rPr lang="en-GB" dirty="0" err="1"/>
              <a:t>ünvanlarını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adlarını</a:t>
            </a:r>
            <a:r>
              <a:rPr lang="en-GB" dirty="0"/>
              <a:t> </a:t>
            </a:r>
            <a:r>
              <a:rPr lang="en-GB" dirty="0" err="1"/>
              <a:t>rollerin</a:t>
            </a:r>
            <a:r>
              <a:rPr lang="en-GB" dirty="0"/>
              <a:t> </a:t>
            </a:r>
            <a:r>
              <a:rPr lang="en-GB" dirty="0" err="1"/>
              <a:t>altındaki</a:t>
            </a:r>
            <a:r>
              <a:rPr lang="en-GB" dirty="0"/>
              <a:t> </a:t>
            </a:r>
            <a:r>
              <a:rPr lang="en-GB" dirty="0" err="1"/>
              <a:t>boşluklara</a:t>
            </a:r>
            <a:r>
              <a:rPr lang="en-GB" dirty="0"/>
              <a:t> </a:t>
            </a:r>
            <a:r>
              <a:rPr lang="en-GB" dirty="0" err="1"/>
              <a:t>yazarak</a:t>
            </a:r>
            <a:r>
              <a:rPr lang="en-GB" dirty="0"/>
              <a:t>, </a:t>
            </a:r>
            <a:r>
              <a:rPr lang="en-GB" dirty="0" err="1"/>
              <a:t>projenin</a:t>
            </a:r>
            <a:r>
              <a:rPr lang="en-GB" dirty="0"/>
              <a:t> </a:t>
            </a:r>
            <a:r>
              <a:rPr lang="en-GB" dirty="0" err="1"/>
              <a:t>temel</a:t>
            </a:r>
            <a:r>
              <a:rPr lang="en-GB" dirty="0"/>
              <a:t> </a:t>
            </a:r>
            <a:r>
              <a:rPr lang="en-GB" dirty="0" err="1"/>
              <a:t>yönetişim</a:t>
            </a:r>
            <a:r>
              <a:rPr lang="en-GB" dirty="0"/>
              <a:t> </a:t>
            </a:r>
            <a:r>
              <a:rPr lang="en-GB" dirty="0" err="1"/>
              <a:t>yapısını</a:t>
            </a:r>
            <a:r>
              <a:rPr lang="en-GB" dirty="0"/>
              <a:t> </a:t>
            </a:r>
            <a:r>
              <a:rPr lang="en-GB" dirty="0" err="1"/>
              <a:t>sunun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41" name="Text Placeholder 6"/>
          <p:cNvSpPr txBox="1">
            <a:spLocks/>
          </p:cNvSpPr>
          <p:nvPr/>
        </p:nvSpPr>
        <p:spPr>
          <a:xfrm>
            <a:off x="4680000" y="3501008"/>
            <a:ext cx="4305600" cy="49486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Kuruluşun</a:t>
            </a:r>
            <a:r>
              <a:rPr lang="en-US" dirty="0"/>
              <a:t> risk alma </a:t>
            </a:r>
            <a:r>
              <a:rPr lang="en-US" dirty="0" err="1"/>
              <a:t>tutumuna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3 </a:t>
            </a:r>
            <a:r>
              <a:rPr lang="en-US" dirty="0" err="1"/>
              <a:t>tipik</a:t>
            </a:r>
            <a:r>
              <a:rPr lang="en-US" dirty="0"/>
              <a:t> </a:t>
            </a:r>
            <a:r>
              <a:rPr lang="en-US" dirty="0" err="1"/>
              <a:t>renk</a:t>
            </a:r>
            <a:r>
              <a:rPr lang="en-US" dirty="0"/>
              <a:t> </a:t>
            </a:r>
            <a:r>
              <a:rPr lang="en-US" dirty="0" err="1"/>
              <a:t>bölgesini</a:t>
            </a:r>
            <a:r>
              <a:rPr lang="en-US" dirty="0"/>
              <a:t> (</a:t>
            </a:r>
            <a:r>
              <a:rPr lang="en-US" dirty="0" err="1"/>
              <a:t>kırmızı</a:t>
            </a:r>
            <a:r>
              <a:rPr lang="en-US" dirty="0"/>
              <a:t>, </a:t>
            </a:r>
            <a:r>
              <a:rPr lang="en-US" dirty="0" err="1"/>
              <a:t>sarı</a:t>
            </a:r>
            <a:r>
              <a:rPr lang="en-US" dirty="0"/>
              <a:t>, </a:t>
            </a:r>
            <a:r>
              <a:rPr lang="en-US" dirty="0" err="1"/>
              <a:t>yeşil</a:t>
            </a:r>
            <a:r>
              <a:rPr lang="en-US" dirty="0"/>
              <a:t>) </a:t>
            </a:r>
            <a:r>
              <a:rPr lang="en-US" dirty="0" err="1"/>
              <a:t>tanıtarak</a:t>
            </a:r>
            <a:r>
              <a:rPr lang="en-US" dirty="0"/>
              <a:t> </a:t>
            </a:r>
            <a:r>
              <a:rPr lang="en-US" dirty="0" err="1"/>
              <a:t>Olasılık-Etki</a:t>
            </a:r>
            <a:r>
              <a:rPr lang="en-US" dirty="0"/>
              <a:t> </a:t>
            </a:r>
            <a:r>
              <a:rPr lang="en-US" dirty="0" err="1"/>
              <a:t>matrisini</a:t>
            </a:r>
            <a:r>
              <a:rPr lang="en-US" dirty="0"/>
              <a:t> </a:t>
            </a:r>
            <a:r>
              <a:rPr lang="en-US" dirty="0" err="1"/>
              <a:t>derecelendirin</a:t>
            </a:r>
            <a:r>
              <a:rPr lang="en-US" dirty="0"/>
              <a:t>. </a:t>
            </a:r>
            <a:r>
              <a:rPr lang="en-US" dirty="0" err="1"/>
              <a:t>Matris</a:t>
            </a:r>
            <a:r>
              <a:rPr lang="en-US" dirty="0"/>
              <a:t> </a:t>
            </a:r>
            <a:r>
              <a:rPr lang="en-US" dirty="0" err="1"/>
              <a:t>üzerinde</a:t>
            </a:r>
            <a:r>
              <a:rPr lang="en-US" dirty="0"/>
              <a:t> </a:t>
            </a:r>
            <a:r>
              <a:rPr lang="en-US" dirty="0" err="1"/>
              <a:t>tanımlanmış</a:t>
            </a:r>
            <a:r>
              <a:rPr lang="en-US" dirty="0"/>
              <a:t> </a:t>
            </a:r>
            <a:r>
              <a:rPr lang="en-US" dirty="0" err="1"/>
              <a:t>kilit</a:t>
            </a:r>
            <a:r>
              <a:rPr lang="en-US" dirty="0"/>
              <a:t> </a:t>
            </a:r>
            <a:r>
              <a:rPr lang="en-US" dirty="0" err="1"/>
              <a:t>riskleri</a:t>
            </a:r>
            <a:r>
              <a:rPr lang="en-US" dirty="0"/>
              <a:t> </a:t>
            </a:r>
            <a:r>
              <a:rPr lang="en-US" dirty="0" err="1"/>
              <a:t>eşleyin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kısa</a:t>
            </a:r>
            <a:r>
              <a:rPr lang="en-US" dirty="0"/>
              <a:t>, </a:t>
            </a:r>
            <a:r>
              <a:rPr lang="en-US" dirty="0" err="1"/>
              <a:t>öz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açıklama</a:t>
            </a:r>
            <a:r>
              <a:rPr lang="en-US" dirty="0"/>
              <a:t> </a:t>
            </a:r>
            <a:r>
              <a:rPr lang="en-US" dirty="0" err="1"/>
              <a:t>yapın</a:t>
            </a:r>
            <a:r>
              <a:rPr lang="en-US" dirty="0"/>
              <a:t>. Risk </a:t>
            </a:r>
            <a:r>
              <a:rPr lang="en-US" dirty="0" err="1"/>
              <a:t>kaydında</a:t>
            </a:r>
            <a:r>
              <a:rPr lang="en-US" dirty="0"/>
              <a:t> </a:t>
            </a:r>
            <a:r>
              <a:rPr lang="en-US" dirty="0" err="1"/>
              <a:t>kolay</a:t>
            </a:r>
            <a:r>
              <a:rPr lang="en-US" dirty="0"/>
              <a:t> </a:t>
            </a:r>
            <a:r>
              <a:rPr lang="en-US" dirty="0" err="1"/>
              <a:t>takip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risk </a:t>
            </a:r>
            <a:r>
              <a:rPr lang="en-US" dirty="0" err="1"/>
              <a:t>kimlik</a:t>
            </a:r>
            <a:r>
              <a:rPr lang="en-US" dirty="0"/>
              <a:t> </a:t>
            </a:r>
            <a:r>
              <a:rPr lang="en-US" dirty="0" err="1"/>
              <a:t>numarasını</a:t>
            </a:r>
            <a:r>
              <a:rPr lang="en-US" dirty="0"/>
              <a:t> </a:t>
            </a:r>
            <a:r>
              <a:rPr lang="en-US" dirty="0" err="1"/>
              <a:t>ekleyin</a:t>
            </a:r>
            <a:r>
              <a:rPr lang="en-US" dirty="0"/>
              <a:t>.</a:t>
            </a:r>
          </a:p>
        </p:txBody>
      </p:sp>
      <p:sp>
        <p:nvSpPr>
          <p:cNvPr id="42" name="Text Placeholder 6"/>
          <p:cNvSpPr txBox="1">
            <a:spLocks/>
          </p:cNvSpPr>
          <p:nvPr/>
        </p:nvSpPr>
        <p:spPr>
          <a:xfrm>
            <a:off x="4680000" y="4246109"/>
            <a:ext cx="4176464" cy="4412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 err="1"/>
              <a:t>Projenin</a:t>
            </a:r>
            <a:r>
              <a:rPr lang="en-GB" dirty="0"/>
              <a:t> zaman </a:t>
            </a:r>
            <a:r>
              <a:rPr lang="en-GB" dirty="0" err="1"/>
              <a:t>çizelgesini</a:t>
            </a:r>
            <a:r>
              <a:rPr lang="en-GB" dirty="0"/>
              <a:t> </a:t>
            </a:r>
            <a:r>
              <a:rPr lang="en-GB" dirty="0" err="1"/>
              <a:t>tanımlayacak</a:t>
            </a:r>
            <a:r>
              <a:rPr lang="en-GB" dirty="0"/>
              <a:t> </a:t>
            </a:r>
            <a:r>
              <a:rPr lang="en-GB" dirty="0" err="1"/>
              <a:t>önemli</a:t>
            </a:r>
            <a:r>
              <a:rPr lang="en-GB" dirty="0"/>
              <a:t> </a:t>
            </a:r>
            <a:r>
              <a:rPr lang="en-GB" dirty="0" err="1"/>
              <a:t>tarihleri</a:t>
            </a:r>
            <a:r>
              <a:rPr lang="en-GB" dirty="0"/>
              <a:t> ​​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olayları</a:t>
            </a:r>
            <a:r>
              <a:rPr lang="en-GB" dirty="0"/>
              <a:t> </a:t>
            </a:r>
            <a:r>
              <a:rPr lang="en-GB" dirty="0" err="1"/>
              <a:t>listeleyin</a:t>
            </a:r>
            <a:r>
              <a:rPr lang="en-GB" dirty="0"/>
              <a:t>. </a:t>
            </a:r>
            <a:r>
              <a:rPr lang="en-GB" dirty="0" err="1"/>
              <a:t>Teslim</a:t>
            </a:r>
            <a:r>
              <a:rPr lang="en-GB" dirty="0"/>
              <a:t> </a:t>
            </a:r>
            <a:r>
              <a:rPr lang="en-GB" dirty="0" err="1"/>
              <a:t>edilecek</a:t>
            </a:r>
            <a:r>
              <a:rPr lang="en-GB" dirty="0"/>
              <a:t> </a:t>
            </a:r>
            <a:r>
              <a:rPr lang="en-GB" dirty="0" err="1"/>
              <a:t>çıktılar</a:t>
            </a:r>
            <a:r>
              <a:rPr lang="en-GB" dirty="0"/>
              <a:t> </a:t>
            </a:r>
            <a:r>
              <a:rPr lang="en-GB" dirty="0" err="1"/>
              <a:t>listesi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başlayın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her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teslim</a:t>
            </a:r>
            <a:r>
              <a:rPr lang="en-GB" dirty="0"/>
              <a:t> </a:t>
            </a:r>
            <a:r>
              <a:rPr lang="en-GB" dirty="0" err="1"/>
              <a:t>edilebilir</a:t>
            </a:r>
            <a:r>
              <a:rPr lang="en-GB" dirty="0"/>
              <a:t> </a:t>
            </a:r>
            <a:r>
              <a:rPr lang="en-GB" dirty="0" err="1"/>
              <a:t>çıktı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hedef</a:t>
            </a:r>
            <a:r>
              <a:rPr lang="en-GB" dirty="0"/>
              <a:t> </a:t>
            </a:r>
            <a:r>
              <a:rPr lang="en-GB" dirty="0" err="1"/>
              <a:t>tarihi</a:t>
            </a:r>
            <a:r>
              <a:rPr lang="en-GB" dirty="0"/>
              <a:t> </a:t>
            </a:r>
            <a:r>
              <a:rPr lang="en-GB" dirty="0" err="1"/>
              <a:t>ilişkilendirin</a:t>
            </a:r>
            <a:r>
              <a:rPr lang="en-GB" dirty="0"/>
              <a:t>. </a:t>
            </a:r>
            <a:r>
              <a:rPr lang="en-GB" dirty="0" err="1"/>
              <a:t>Diğer</a:t>
            </a:r>
            <a:r>
              <a:rPr lang="en-GB" dirty="0"/>
              <a:t> </a:t>
            </a:r>
            <a:r>
              <a:rPr lang="en-GB" dirty="0" err="1"/>
              <a:t>önemli</a:t>
            </a:r>
            <a:r>
              <a:rPr lang="en-GB" dirty="0"/>
              <a:t> kilometre </a:t>
            </a:r>
            <a:r>
              <a:rPr lang="en-GB" dirty="0" err="1"/>
              <a:t>taşlarını</a:t>
            </a:r>
            <a:r>
              <a:rPr lang="en-GB" dirty="0"/>
              <a:t> </a:t>
            </a:r>
            <a:r>
              <a:rPr lang="en-GB" dirty="0" err="1"/>
              <a:t>ekleyin</a:t>
            </a:r>
            <a:r>
              <a:rPr lang="en-GB" dirty="0"/>
              <a:t>.</a:t>
            </a:r>
          </a:p>
        </p:txBody>
      </p:sp>
      <p:sp>
        <p:nvSpPr>
          <p:cNvPr id="58" name="Rounded Rectangle 12">
            <a:extLst>
              <a:ext uri="{FF2B5EF4-FFF2-40B4-BE49-F238E27FC236}">
                <a16:creationId xmlns:a16="http://schemas.microsoft.com/office/drawing/2014/main" id="{BB746D34-9DCF-CE44-8338-AC84396270F3}"/>
              </a:ext>
            </a:extLst>
          </p:cNvPr>
          <p:cNvSpPr/>
          <p:nvPr/>
        </p:nvSpPr>
        <p:spPr>
          <a:xfrm>
            <a:off x="4824611" y="4805992"/>
            <a:ext cx="1440160" cy="216024"/>
          </a:xfrm>
          <a:prstGeom prst="roundRect">
            <a:avLst>
              <a:gd name="adj" fmla="val 48256"/>
            </a:avLst>
          </a:prstGeom>
          <a:solidFill>
            <a:srgbClr val="465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38F05AD3-888F-364B-B8FC-2953432D0BAA}"/>
              </a:ext>
            </a:extLst>
          </p:cNvPr>
          <p:cNvSpPr txBox="1">
            <a:spLocks/>
          </p:cNvSpPr>
          <p:nvPr/>
        </p:nvSpPr>
        <p:spPr>
          <a:xfrm>
            <a:off x="4716016" y="4805992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İş</a:t>
            </a:r>
            <a:r>
              <a:rPr lang="en-US" dirty="0"/>
              <a:t> </a:t>
            </a:r>
            <a:r>
              <a:rPr lang="en-US" dirty="0" err="1"/>
              <a:t>Dökümü</a:t>
            </a:r>
            <a:endParaRPr lang="en-US" dirty="0"/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53E1451D-76D2-D54B-9A67-973185FD6925}"/>
              </a:ext>
            </a:extLst>
          </p:cNvPr>
          <p:cNvSpPr txBox="1">
            <a:spLocks/>
          </p:cNvSpPr>
          <p:nvPr/>
        </p:nvSpPr>
        <p:spPr>
          <a:xfrm>
            <a:off x="4716587" y="5075992"/>
            <a:ext cx="4176464" cy="4412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 err="1"/>
              <a:t>Projenin</a:t>
            </a:r>
            <a:r>
              <a:rPr lang="en-GB" dirty="0"/>
              <a:t> </a:t>
            </a:r>
            <a:r>
              <a:rPr lang="en-GB" dirty="0" err="1"/>
              <a:t>faaliyet</a:t>
            </a:r>
            <a:r>
              <a:rPr lang="en-GB" dirty="0"/>
              <a:t> </a:t>
            </a:r>
            <a:r>
              <a:rPr lang="en-GB" dirty="0" err="1"/>
              <a:t>dökümünü</a:t>
            </a:r>
            <a:r>
              <a:rPr lang="en-GB" dirty="0"/>
              <a:t> </a:t>
            </a:r>
            <a:r>
              <a:rPr lang="en-GB" dirty="0" err="1"/>
              <a:t>teslim</a:t>
            </a:r>
            <a:r>
              <a:rPr lang="en-GB" dirty="0"/>
              <a:t> </a:t>
            </a:r>
            <a:r>
              <a:rPr lang="en-GB" dirty="0" err="1"/>
              <a:t>edilebilir</a:t>
            </a:r>
            <a:r>
              <a:rPr lang="en-GB" dirty="0"/>
              <a:t> </a:t>
            </a:r>
            <a:r>
              <a:rPr lang="en-GB" dirty="0" err="1"/>
              <a:t>çıktılar</a:t>
            </a:r>
            <a:r>
              <a:rPr lang="en-GB" dirty="0"/>
              <a:t>, </a:t>
            </a:r>
            <a:r>
              <a:rPr lang="en-GB" dirty="0" err="1"/>
              <a:t>faaliyetler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iş</a:t>
            </a:r>
            <a:r>
              <a:rPr lang="en-GB" dirty="0"/>
              <a:t> </a:t>
            </a:r>
            <a:r>
              <a:rPr lang="en-GB" dirty="0" err="1"/>
              <a:t>paketleri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görevler</a:t>
            </a:r>
            <a:r>
              <a:rPr lang="en-GB" dirty="0"/>
              <a:t> </a:t>
            </a:r>
            <a:r>
              <a:rPr lang="en-GB" dirty="0" err="1"/>
              <a:t>gibi</a:t>
            </a:r>
            <a:r>
              <a:rPr lang="en-GB" dirty="0"/>
              <a:t> </a:t>
            </a:r>
            <a:r>
              <a:rPr lang="en-GB" dirty="0" err="1"/>
              <a:t>tanımlanmış</a:t>
            </a:r>
            <a:r>
              <a:rPr lang="en-GB" dirty="0"/>
              <a:t> </a:t>
            </a:r>
            <a:r>
              <a:rPr lang="en-GB" dirty="0" err="1"/>
              <a:t>bileşenlerini</a:t>
            </a:r>
            <a:r>
              <a:rPr lang="en-GB" dirty="0"/>
              <a:t> </a:t>
            </a:r>
            <a:r>
              <a:rPr lang="en-GB" dirty="0" err="1"/>
              <a:t>belirleyerek</a:t>
            </a:r>
            <a:r>
              <a:rPr lang="en-GB" dirty="0"/>
              <a:t> </a:t>
            </a:r>
            <a:r>
              <a:rPr lang="en-GB" dirty="0" err="1"/>
              <a:t>sunun</a:t>
            </a:r>
            <a:r>
              <a:rPr lang="en-GB" dirty="0"/>
              <a:t>. Bu </a:t>
            </a:r>
            <a:r>
              <a:rPr lang="en-GB" dirty="0" err="1"/>
              <a:t>dokümanın</a:t>
            </a:r>
            <a:r>
              <a:rPr lang="en-GB" dirty="0"/>
              <a:t> </a:t>
            </a:r>
            <a:r>
              <a:rPr lang="en-GB" dirty="0" err="1"/>
              <a:t>amaçları</a:t>
            </a:r>
            <a:r>
              <a:rPr lang="en-GB" dirty="0"/>
              <a:t> </a:t>
            </a:r>
            <a:r>
              <a:rPr lang="en-GB" dirty="0" err="1"/>
              <a:t>doğrultusunda</a:t>
            </a:r>
            <a:r>
              <a:rPr lang="en-GB" dirty="0"/>
              <a:t>, </a:t>
            </a:r>
            <a:r>
              <a:rPr lang="en-GB" dirty="0" err="1"/>
              <a:t>iş</a:t>
            </a:r>
            <a:r>
              <a:rPr lang="en-GB" dirty="0"/>
              <a:t> </a:t>
            </a:r>
            <a:r>
              <a:rPr lang="en-GB" dirty="0" err="1"/>
              <a:t>paketleri</a:t>
            </a:r>
            <a:r>
              <a:rPr lang="en-GB" dirty="0"/>
              <a:t> </a:t>
            </a:r>
            <a:r>
              <a:rPr lang="en-GB" dirty="0" err="1"/>
              <a:t>seviyesine</a:t>
            </a:r>
            <a:r>
              <a:rPr lang="en-GB" dirty="0"/>
              <a:t> </a:t>
            </a:r>
            <a:r>
              <a:rPr lang="en-GB" dirty="0" err="1"/>
              <a:t>kadar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ayrışmanın</a:t>
            </a:r>
            <a:r>
              <a:rPr lang="en-GB" dirty="0"/>
              <a:t> </a:t>
            </a:r>
            <a:r>
              <a:rPr lang="en-GB" dirty="0" err="1"/>
              <a:t>yeterli</a:t>
            </a:r>
            <a:r>
              <a:rPr lang="en-GB" dirty="0"/>
              <a:t> </a:t>
            </a:r>
            <a:r>
              <a:rPr lang="en-GB" dirty="0" err="1"/>
              <a:t>olduğu</a:t>
            </a:r>
            <a:r>
              <a:rPr lang="en-GB" dirty="0"/>
              <a:t> </a:t>
            </a:r>
            <a:r>
              <a:rPr lang="en-GB" dirty="0" err="1"/>
              <a:t>düşünülmektedir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309138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3717</TotalTime>
  <Words>505</Words>
  <Application>Microsoft Macintosh PowerPoint</Application>
  <PresentationFormat>On-screen Show (4:3)</PresentationFormat>
  <Paragraphs>30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Verdana</vt:lpstr>
      <vt:lpstr>Custom Design</vt:lpstr>
      <vt:lpstr>PowerPoint Presentation</vt:lpstr>
      <vt:lpstr>PowerPoint Presentation</vt:lpstr>
    </vt:vector>
  </TitlesOfParts>
  <Company>PM² Alliance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PM² Alliance Canvas</dc:title>
  <dc:subject>DiGIT-PPM (DPfM)</dc:subject>
  <dc:creator>Nicos Kourounakis</dc:creator>
  <cp:lastModifiedBy>Microsoft Office User</cp:lastModifiedBy>
  <cp:revision>80</cp:revision>
  <cp:lastPrinted>2020-05-26T09:20:43Z</cp:lastPrinted>
  <dcterms:created xsi:type="dcterms:W3CDTF">2018-03-14T12:47:55Z</dcterms:created>
  <dcterms:modified xsi:type="dcterms:W3CDTF">2020-05-26T11:19:25Z</dcterms:modified>
</cp:coreProperties>
</file>