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189D8-182A-470B-8CED-5ADEAF91DC1E}" v="4" dt="2020-05-15T22:04:3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 autoAdjust="0"/>
    <p:restoredTop sz="94609"/>
  </p:normalViewPr>
  <p:slideViewPr>
    <p:cSldViewPr>
      <p:cViewPr varScale="1">
        <p:scale>
          <a:sx n="67" d="100"/>
          <a:sy n="67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30380" y="555678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u="sng" noProof="0">
                <a:solidFill>
                  <a:srgbClr val="C00000"/>
                </a:solidFill>
                <a:latin typeface="+mj-lt"/>
              </a:rPr>
              <a:t>www.PM²Alliance.eu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1061856" y="3650882"/>
            <a:ext cx="84082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RISICO IMPACT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27996" y="4344954"/>
            <a:ext cx="102797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RISICO KANS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Budget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Werkspecificatie (WB)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PM² Handboek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Kritische Succes Criteria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Kritische Succes Factoren</a:t>
            </a: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Stakeholders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nl-NL" noProof="0"/>
              <a:t>INVLOED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611472" y="6445706"/>
            <a:ext cx="878573" cy="2236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cap="all" baseline="0" noProof="0"/>
              <a:t>ondersteunend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Benefits</a:t>
            </a:r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Risco’s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776682" y="2103605"/>
            <a:ext cx="782655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50" noProof="0">
                <a:solidFill>
                  <a:schemeClr val="bg1"/>
                </a:solidFill>
                <a:latin typeface="+mn-lt"/>
              </a:rPr>
              <a:t>Beperkingen</a:t>
            </a: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631230" y="524878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Aannames</a:t>
            </a:r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31129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Gewenst eindresultaat</a:t>
            </a:r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36304"/>
            <a:ext cx="131129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Producten/Deliverables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811664" y="2317706"/>
            <a:ext cx="112957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Mijlpaal tijdschema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293065" y="3235902"/>
            <a:ext cx="2310844" cy="1671780"/>
            <a:chOff x="3310208" y="3218940"/>
            <a:chExt cx="231084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nl-NL" noProof="0"/>
                <a:t>Governance en Team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10208" y="3560795"/>
              <a:ext cx="2310844" cy="1329925"/>
              <a:chOff x="3291865" y="3478933"/>
              <a:chExt cx="231084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65831" y="4271980"/>
                <a:ext cx="857732" cy="21602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Projectondersteuningsteam (PST)</a:t>
                </a:r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17807" y="3734308"/>
                <a:ext cx="1283320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500" noProof="0"/>
                  <a:t>Projectstuurgroep (PSC)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7433" y="395112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Projecteigenaar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(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600" noProof="0"/>
                  <a:t>Toepasselijk Bestuurslichaam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noProof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95284" y="4542288"/>
                <a:ext cx="865061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Bedrijfsimplementatiegroep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55889" y="4527689"/>
                <a:ext cx="792088" cy="144016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Projectkernteam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291865" y="4206346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Bedrijfsmanager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(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290828" y="3951367"/>
                <a:ext cx="998928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Leverancier van oplossingen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(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27336" y="4196062"/>
                <a:ext cx="908116" cy="2078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Projectleider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nl-NL" sz="400" noProof="0"/>
                  <a:t>(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OUT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658044" y="727757"/>
            <a:ext cx="36947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IN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noProof="0"/>
              <a:t>Project Scope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4023891" y="188640"/>
            <a:ext cx="110518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nl-NL" sz="1200" noProof="0"/>
              <a:t>Projectnaam: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5711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Nicos Kourounakis</cp:lastModifiedBy>
  <cp:revision>55</cp:revision>
  <cp:lastPrinted>2020-05-02T21:17:18Z</cp:lastPrinted>
  <dcterms:created xsi:type="dcterms:W3CDTF">2018-03-14T12:47:55Z</dcterms:created>
  <dcterms:modified xsi:type="dcterms:W3CDTF">2020-05-23T15:43:28Z</dcterms:modified>
</cp:coreProperties>
</file>