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2D5EC1"/>
    <a:srgbClr val="46566F"/>
    <a:srgbClr val="009AB9"/>
    <a:srgbClr val="08899B"/>
    <a:srgbClr val="0F5494"/>
    <a:srgbClr val="3166CF"/>
    <a:srgbClr val="FFD624"/>
    <a:srgbClr val="3E6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8863" autoAdjust="0"/>
    <p:restoredTop sz="94609"/>
  </p:normalViewPr>
  <p:slideViewPr>
    <p:cSldViewPr>
      <p:cViewPr>
        <p:scale>
          <a:sx n="270" d="100"/>
          <a:sy n="270" d="100"/>
        </p:scale>
        <p:origin x="14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2816" y="5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70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EAF9B9D9-50F9-45DE-8455-C3AC235289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4538" y="3257510"/>
            <a:ext cx="2847079" cy="18960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2FD6B6-720B-41C7-BA9F-A47E82868D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4538" y="5215116"/>
            <a:ext cx="2847079" cy="14875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E82F9D-FD76-4AF9-B338-0C05BD797A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92964" y="5206495"/>
            <a:ext cx="3097036" cy="1481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EBBDDC-7065-4CB8-92B4-83F3C78CC5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05157" y="3403099"/>
            <a:ext cx="3072650" cy="17436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390D05-51A0-4AB8-9572-36EAB8483A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387" y="3417980"/>
            <a:ext cx="2676376" cy="3273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8FFA0E-9D66-4480-85C1-82422A6BB79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4000" y="2330078"/>
            <a:ext cx="8829771" cy="849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8E5C70-670F-45DE-8ED2-9C7240AD9F0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09569" y="538608"/>
            <a:ext cx="1664352" cy="17436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67786E-A62C-438E-8CDC-D2AF8430D3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543784" y="538300"/>
            <a:ext cx="1664352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280117-B3FE-4ECF-989D-8C6E62843DD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69651" y="546751"/>
            <a:ext cx="2645893" cy="17436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D3D1D8-D06F-4791-BD38-7239E82269A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3489" y="546943"/>
            <a:ext cx="2523963" cy="1743607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91E0168-F80C-421F-8555-D25698C296F5}"/>
              </a:ext>
            </a:extLst>
          </p:cNvPr>
          <p:cNvCxnSpPr>
            <a:cxnSpLocks/>
          </p:cNvCxnSpPr>
          <p:nvPr userDrawn="1"/>
        </p:nvCxnSpPr>
        <p:spPr>
          <a:xfrm>
            <a:off x="5050759" y="419575"/>
            <a:ext cx="3337665" cy="0"/>
          </a:xfrm>
          <a:prstGeom prst="line">
            <a:avLst/>
          </a:prstGeom>
          <a:ln w="12700">
            <a:solidFill>
              <a:srgbClr val="4656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AA1F41B3-6B69-47B2-A45E-5EC86AAD327D}"/>
              </a:ext>
            </a:extLst>
          </p:cNvPr>
          <p:cNvSpPr txBox="1"/>
          <p:nvPr userDrawn="1"/>
        </p:nvSpPr>
        <p:spPr>
          <a:xfrm>
            <a:off x="7801187" y="6635856"/>
            <a:ext cx="1290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u="sng" dirty="0">
                <a:solidFill>
                  <a:srgbClr val="C00000"/>
                </a:solidFill>
                <a:latin typeface="+mj-lt"/>
              </a:rPr>
              <a:t>www.PM²Alliance.eu</a:t>
            </a:r>
            <a:endParaRPr lang="en-CA" sz="1000" b="0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D9E09EFC-BC97-4E84-BD6E-A815810A70F6}"/>
              </a:ext>
            </a:extLst>
          </p:cNvPr>
          <p:cNvSpPr txBox="1">
            <a:spLocks/>
          </p:cNvSpPr>
          <p:nvPr userDrawn="1"/>
        </p:nvSpPr>
        <p:spPr>
          <a:xfrm>
            <a:off x="827584" y="3650882"/>
            <a:ext cx="1075098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dirty="0" err="1"/>
              <a:t>iMPATTO</a:t>
            </a:r>
            <a:r>
              <a:rPr lang="fr-BE" dirty="0"/>
              <a:t> RISCHIO</a:t>
            </a:r>
            <a:endParaRPr lang="en-GB" dirty="0"/>
          </a:p>
        </p:txBody>
      </p:sp>
      <p:sp>
        <p:nvSpPr>
          <p:cNvPr id="88" name="Text Placeholder 6">
            <a:extLst>
              <a:ext uri="{FF2B5EF4-FFF2-40B4-BE49-F238E27FC236}">
                <a16:creationId xmlns:a16="http://schemas.microsoft.com/office/drawing/2014/main" id="{90A1F3DC-4849-409E-9861-7F59AFF22EAD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988809" y="4343398"/>
            <a:ext cx="1207099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dirty="0"/>
              <a:t>PROBABILITA’ RISCHIO</a:t>
            </a:r>
            <a:endParaRPr lang="en-GB" dirty="0"/>
          </a:p>
        </p:txBody>
      </p:sp>
      <p:sp>
        <p:nvSpPr>
          <p:cNvPr id="89" name="Text Placeholder 6">
            <a:extLst>
              <a:ext uri="{FF2B5EF4-FFF2-40B4-BE49-F238E27FC236}">
                <a16:creationId xmlns:a16="http://schemas.microsoft.com/office/drawing/2014/main" id="{5CBF4154-2A9B-49E5-9A48-9113EF0E9168}"/>
              </a:ext>
            </a:extLst>
          </p:cNvPr>
          <p:cNvSpPr txBox="1">
            <a:spLocks/>
          </p:cNvSpPr>
          <p:nvPr userDrawn="1"/>
        </p:nvSpPr>
        <p:spPr>
          <a:xfrm>
            <a:off x="5832000" y="3367721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dirty="0"/>
              <a:t>Budget</a:t>
            </a:r>
            <a:endParaRPr lang="en-GB" dirty="0"/>
          </a:p>
        </p:txBody>
      </p:sp>
      <p:sp>
        <p:nvSpPr>
          <p:cNvPr id="90" name="Text Placeholder 6">
            <a:extLst>
              <a:ext uri="{FF2B5EF4-FFF2-40B4-BE49-F238E27FC236}">
                <a16:creationId xmlns:a16="http://schemas.microsoft.com/office/drawing/2014/main" id="{A4EB0CCB-1C82-4915-A23C-173955AE8BA2}"/>
              </a:ext>
            </a:extLst>
          </p:cNvPr>
          <p:cNvSpPr txBox="1">
            <a:spLocks/>
          </p:cNvSpPr>
          <p:nvPr userDrawn="1"/>
        </p:nvSpPr>
        <p:spPr>
          <a:xfrm>
            <a:off x="6648654" y="5163026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Work Breakdown</a:t>
            </a:r>
          </a:p>
        </p:txBody>
      </p:sp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C37DD5DA-A75E-4681-94CF-A458F266471D}"/>
              </a:ext>
            </a:extLst>
          </p:cNvPr>
          <p:cNvSpPr txBox="1">
            <a:spLocks/>
          </p:cNvSpPr>
          <p:nvPr userDrawn="1"/>
        </p:nvSpPr>
        <p:spPr>
          <a:xfrm>
            <a:off x="5818817" y="4955804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600" dirty="0" err="1"/>
              <a:t>Guida</a:t>
            </a:r>
            <a:r>
              <a:rPr lang="en-US" sz="600" dirty="0"/>
              <a:t> </a:t>
            </a:r>
            <a:r>
              <a:rPr lang="en-US" sz="600" dirty="0" err="1"/>
              <a:t>alla</a:t>
            </a:r>
            <a:r>
              <a:rPr lang="en-US" sz="600" dirty="0"/>
              <a:t> </a:t>
            </a:r>
            <a:r>
              <a:rPr lang="en-US" sz="600" dirty="0" err="1"/>
              <a:t>gestione</a:t>
            </a:r>
            <a:r>
              <a:rPr lang="en-US" sz="600" dirty="0"/>
              <a:t> del </a:t>
            </a:r>
            <a:r>
              <a:rPr lang="en-US" sz="600" dirty="0" err="1"/>
              <a:t>progetto</a:t>
            </a:r>
            <a:r>
              <a:rPr lang="en-US" sz="600" dirty="0"/>
              <a:t> 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30DDC137-72C4-4DA7-BD3B-0E3337D6E094}"/>
              </a:ext>
            </a:extLst>
          </p:cNvPr>
          <p:cNvSpPr txBox="1">
            <a:spLocks/>
          </p:cNvSpPr>
          <p:nvPr userDrawn="1"/>
        </p:nvSpPr>
        <p:spPr>
          <a:xfrm>
            <a:off x="7416000" y="3367721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Criteri</a:t>
            </a:r>
            <a:r>
              <a:rPr lang="en-US" dirty="0"/>
              <a:t> di </a:t>
            </a:r>
            <a:r>
              <a:rPr lang="en-US" dirty="0" err="1"/>
              <a:t>successo</a:t>
            </a:r>
            <a:endParaRPr lang="en-US" dirty="0"/>
          </a:p>
        </p:txBody>
      </p:sp>
      <p:sp>
        <p:nvSpPr>
          <p:cNvPr id="94" name="Text Placeholder 6">
            <a:extLst>
              <a:ext uri="{FF2B5EF4-FFF2-40B4-BE49-F238E27FC236}">
                <a16:creationId xmlns:a16="http://schemas.microsoft.com/office/drawing/2014/main" id="{0B7749B7-5672-4D16-B2AA-FCBD2267CF58}"/>
              </a:ext>
            </a:extLst>
          </p:cNvPr>
          <p:cNvSpPr txBox="1">
            <a:spLocks/>
          </p:cNvSpPr>
          <p:nvPr userDrawn="1"/>
        </p:nvSpPr>
        <p:spPr>
          <a:xfrm>
            <a:off x="7416000" y="4940599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Fattori</a:t>
            </a:r>
            <a:r>
              <a:rPr lang="en-US" dirty="0"/>
              <a:t> di </a:t>
            </a:r>
            <a:r>
              <a:rPr lang="en-US" dirty="0" err="1"/>
              <a:t>successo</a:t>
            </a:r>
            <a:endParaRPr lang="en-US" dirty="0"/>
          </a:p>
        </p:txBody>
      </p:sp>
      <p:sp>
        <p:nvSpPr>
          <p:cNvPr id="107" name="Text Placeholder 6">
            <a:extLst>
              <a:ext uri="{FF2B5EF4-FFF2-40B4-BE49-F238E27FC236}">
                <a16:creationId xmlns:a16="http://schemas.microsoft.com/office/drawing/2014/main" id="{410EDCB0-2D84-42B8-9AE7-89B875E7F9CF}"/>
              </a:ext>
            </a:extLst>
          </p:cNvPr>
          <p:cNvSpPr txBox="1">
            <a:spLocks/>
          </p:cNvSpPr>
          <p:nvPr userDrawn="1"/>
        </p:nvSpPr>
        <p:spPr>
          <a:xfrm>
            <a:off x="3539626" y="5163026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Stakeholder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DBB47E06-41F4-44B2-A96D-4197D16DEE3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4080294" y="5897295"/>
            <a:ext cx="686660" cy="205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fr-BE" dirty="0"/>
              <a:t>INFLUENZA</a:t>
            </a:r>
            <a:endParaRPr lang="en-GB" dirty="0"/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718E4F23-866D-43AB-AD0C-DA2ABA872E4F}"/>
              </a:ext>
            </a:extLst>
          </p:cNvPr>
          <p:cNvSpPr txBox="1">
            <a:spLocks/>
          </p:cNvSpPr>
          <p:nvPr userDrawn="1"/>
        </p:nvSpPr>
        <p:spPr>
          <a:xfrm>
            <a:off x="4769325" y="6468162"/>
            <a:ext cx="603596" cy="1637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dirty="0"/>
              <a:t>SUPPORTO</a:t>
            </a:r>
            <a:endParaRPr lang="en-GB" dirty="0"/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01647A08-09FC-4312-86B1-0BEB4A8AB2FA}"/>
              </a:ext>
            </a:extLst>
          </p:cNvPr>
          <p:cNvSpPr txBox="1">
            <a:spLocks/>
          </p:cNvSpPr>
          <p:nvPr userDrawn="1"/>
        </p:nvSpPr>
        <p:spPr>
          <a:xfrm>
            <a:off x="5934937" y="2097677"/>
            <a:ext cx="848045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Benefici</a:t>
            </a:r>
            <a:endParaRPr lang="en-US" dirty="0"/>
          </a:p>
        </p:txBody>
      </p:sp>
      <p:sp>
        <p:nvSpPr>
          <p:cNvPr id="116" name="Text Placeholder 6">
            <a:extLst>
              <a:ext uri="{FF2B5EF4-FFF2-40B4-BE49-F238E27FC236}">
                <a16:creationId xmlns:a16="http://schemas.microsoft.com/office/drawing/2014/main" id="{94779303-9E28-49C6-BC81-E5A8C5A7B67A}"/>
              </a:ext>
            </a:extLst>
          </p:cNvPr>
          <p:cNvSpPr txBox="1">
            <a:spLocks/>
          </p:cNvSpPr>
          <p:nvPr userDrawn="1"/>
        </p:nvSpPr>
        <p:spPr>
          <a:xfrm>
            <a:off x="648000" y="3367721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Rischi</a:t>
            </a:r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8590DC4-7A55-4DA3-953E-9A3B41552A4D}"/>
              </a:ext>
            </a:extLst>
          </p:cNvPr>
          <p:cNvSpPr/>
          <p:nvPr userDrawn="1"/>
        </p:nvSpPr>
        <p:spPr>
          <a:xfrm>
            <a:off x="7801188" y="2094026"/>
            <a:ext cx="721391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50" dirty="0" err="1">
                <a:solidFill>
                  <a:schemeClr val="bg1"/>
                </a:solidFill>
                <a:latin typeface="+mn-lt"/>
              </a:rPr>
              <a:t>Vincoli</a:t>
            </a:r>
            <a:endParaRPr lang="en-CA" sz="8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9" name="Text Placeholder 6">
            <a:extLst>
              <a:ext uri="{FF2B5EF4-FFF2-40B4-BE49-F238E27FC236}">
                <a16:creationId xmlns:a16="http://schemas.microsoft.com/office/drawing/2014/main" id="{69072D16-BBD1-47CD-A9BE-C4355E1EFC81}"/>
              </a:ext>
            </a:extLst>
          </p:cNvPr>
          <p:cNvSpPr txBox="1">
            <a:spLocks/>
          </p:cNvSpPr>
          <p:nvPr userDrawn="1"/>
        </p:nvSpPr>
        <p:spPr>
          <a:xfrm>
            <a:off x="7631230" y="524878"/>
            <a:ext cx="101911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Assunzioni</a:t>
            </a:r>
            <a:endParaRPr lang="en-US" dirty="0"/>
          </a:p>
        </p:txBody>
      </p:sp>
      <p:sp>
        <p:nvSpPr>
          <p:cNvPr id="115" name="Text Placeholder 6">
            <a:extLst>
              <a:ext uri="{FF2B5EF4-FFF2-40B4-BE49-F238E27FC236}">
                <a16:creationId xmlns:a16="http://schemas.microsoft.com/office/drawing/2014/main" id="{83C83709-EBCF-486E-8C73-C8580526935A}"/>
              </a:ext>
            </a:extLst>
          </p:cNvPr>
          <p:cNvSpPr txBox="1">
            <a:spLocks/>
          </p:cNvSpPr>
          <p:nvPr userDrawn="1"/>
        </p:nvSpPr>
        <p:spPr>
          <a:xfrm>
            <a:off x="5818900" y="535856"/>
            <a:ext cx="108012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Risultati</a:t>
            </a:r>
            <a:r>
              <a:rPr lang="en-US" dirty="0"/>
              <a:t> </a:t>
            </a:r>
            <a:r>
              <a:rPr lang="en-US" dirty="0" err="1"/>
              <a:t>desiderati</a:t>
            </a:r>
            <a:endParaRPr lang="en-US" dirty="0"/>
          </a:p>
        </p:txBody>
      </p:sp>
      <p:sp>
        <p:nvSpPr>
          <p:cNvPr id="114" name="Text Placeholder 6">
            <a:extLst>
              <a:ext uri="{FF2B5EF4-FFF2-40B4-BE49-F238E27FC236}">
                <a16:creationId xmlns:a16="http://schemas.microsoft.com/office/drawing/2014/main" id="{299A7CE3-A60A-42B0-9F0F-E492E0EEB53D}"/>
              </a:ext>
            </a:extLst>
          </p:cNvPr>
          <p:cNvSpPr txBox="1">
            <a:spLocks/>
          </p:cNvSpPr>
          <p:nvPr userDrawn="1"/>
        </p:nvSpPr>
        <p:spPr>
          <a:xfrm>
            <a:off x="3500283" y="536304"/>
            <a:ext cx="1198531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Outputs/Deliverables</a:t>
            </a:r>
          </a:p>
        </p:txBody>
      </p:sp>
      <p:sp>
        <p:nvSpPr>
          <p:cNvPr id="118" name="Text Placeholder 6">
            <a:extLst>
              <a:ext uri="{FF2B5EF4-FFF2-40B4-BE49-F238E27FC236}">
                <a16:creationId xmlns:a16="http://schemas.microsoft.com/office/drawing/2014/main" id="{3FBD1077-8B48-46C8-AC44-30965255CDCE}"/>
              </a:ext>
            </a:extLst>
          </p:cNvPr>
          <p:cNvSpPr txBox="1">
            <a:spLocks/>
          </p:cNvSpPr>
          <p:nvPr userDrawn="1"/>
        </p:nvSpPr>
        <p:spPr>
          <a:xfrm>
            <a:off x="3719008" y="2317706"/>
            <a:ext cx="122223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Calendario</a:t>
            </a:r>
            <a:r>
              <a:rPr lang="en-US" dirty="0"/>
              <a:t> Milestone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9729B37-22FA-4C79-BB01-2C5FE416B747}"/>
              </a:ext>
            </a:extLst>
          </p:cNvPr>
          <p:cNvGrpSpPr/>
          <p:nvPr userDrawn="1"/>
        </p:nvGrpSpPr>
        <p:grpSpPr>
          <a:xfrm>
            <a:off x="3293064" y="3235902"/>
            <a:ext cx="2310845" cy="1671780"/>
            <a:chOff x="3310207" y="3218940"/>
            <a:chExt cx="2310845" cy="1671780"/>
          </a:xfrm>
        </p:grpSpPr>
        <p:sp>
          <p:nvSpPr>
            <p:cNvPr id="95" name="Text Placeholder 6">
              <a:extLst>
                <a:ext uri="{FF2B5EF4-FFF2-40B4-BE49-F238E27FC236}">
                  <a16:creationId xmlns:a16="http://schemas.microsoft.com/office/drawing/2014/main" id="{E480A1D7-2EA4-4B54-8D9A-A57DCBE4B7D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770643" y="3218940"/>
              <a:ext cx="1212172" cy="2159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850" b="1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US" dirty="0"/>
                <a:t>Governance e Team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C46A7E6-D77A-4425-A09C-60A10B217D75}"/>
                </a:ext>
              </a:extLst>
            </p:cNvPr>
            <p:cNvGrpSpPr/>
            <p:nvPr userDrawn="1"/>
          </p:nvGrpSpPr>
          <p:grpSpPr>
            <a:xfrm>
              <a:off x="3310207" y="3560795"/>
              <a:ext cx="2310845" cy="1329925"/>
              <a:chOff x="3291864" y="3478933"/>
              <a:chExt cx="2310845" cy="1329925"/>
            </a:xfrm>
          </p:grpSpPr>
          <p:sp>
            <p:nvSpPr>
              <p:cNvPr id="97" name="Text Placeholder 2">
                <a:extLst>
                  <a:ext uri="{FF2B5EF4-FFF2-40B4-BE49-F238E27FC236}">
                    <a16:creationId xmlns:a16="http://schemas.microsoft.com/office/drawing/2014/main" id="{35456A53-1C98-4293-9027-01BBCB80C1F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>
                <a:off x="5065831" y="4271980"/>
                <a:ext cx="857732" cy="21602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it-IT" dirty="0"/>
                  <a:t>Team di supporto al progetto  </a:t>
                </a:r>
                <a:r>
                  <a:rPr lang="en-GB" dirty="0"/>
                  <a:t>(PST)</a:t>
                </a:r>
                <a:endParaRPr lang="fr-BE" dirty="0"/>
              </a:p>
            </p:txBody>
          </p:sp>
          <p:sp>
            <p:nvSpPr>
              <p:cNvPr id="100" name="Text Placeholder 2">
                <a:extLst>
                  <a:ext uri="{FF2B5EF4-FFF2-40B4-BE49-F238E27FC236}">
                    <a16:creationId xmlns:a16="http://schemas.microsoft.com/office/drawing/2014/main" id="{FCF34486-7A1C-4E3B-9EBB-3798432CF2B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717807" y="3734308"/>
                <a:ext cx="1283320" cy="14401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500" dirty="0" err="1"/>
                  <a:t>Comitato</a:t>
                </a:r>
                <a:r>
                  <a:rPr lang="en-US" sz="500" dirty="0"/>
                  <a:t> </a:t>
                </a:r>
                <a:r>
                  <a:rPr lang="en-US" sz="500" dirty="0" err="1"/>
                  <a:t>guida</a:t>
                </a:r>
                <a:r>
                  <a:rPr lang="en-US" sz="500" dirty="0"/>
                  <a:t> di </a:t>
                </a:r>
                <a:r>
                  <a:rPr lang="en-US" sz="500" dirty="0" err="1"/>
                  <a:t>progetto</a:t>
                </a:r>
                <a:r>
                  <a:rPr lang="en-US" sz="500" dirty="0"/>
                  <a:t> (PSC)</a:t>
                </a:r>
              </a:p>
            </p:txBody>
          </p:sp>
          <p:sp>
            <p:nvSpPr>
              <p:cNvPr id="102" name="Text Placeholder 2">
                <a:extLst>
                  <a:ext uri="{FF2B5EF4-FFF2-40B4-BE49-F238E27FC236}">
                    <a16:creationId xmlns:a16="http://schemas.microsoft.com/office/drawing/2014/main" id="{A84A66A1-54FC-4210-B70B-E1C1FE47090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297433" y="3951126"/>
                <a:ext cx="998928" cy="188992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500" dirty="0" err="1"/>
                  <a:t>Committente</a:t>
                </a:r>
                <a:r>
                  <a:rPr lang="en-US" sz="500" dirty="0"/>
                  <a:t> di </a:t>
                </a:r>
                <a:r>
                  <a:rPr lang="en-US" sz="500" dirty="0" err="1"/>
                  <a:t>progetto</a:t>
                </a:r>
                <a:r>
                  <a:rPr lang="en-US" sz="500" dirty="0"/>
                  <a:t>(PO)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400" dirty="0"/>
                  <a:t>(                                                    )</a:t>
                </a:r>
              </a:p>
            </p:txBody>
          </p:sp>
          <p:sp>
            <p:nvSpPr>
              <p:cNvPr id="103" name="Text Placeholder 2">
                <a:extLst>
                  <a:ext uri="{FF2B5EF4-FFF2-40B4-BE49-F238E27FC236}">
                    <a16:creationId xmlns:a16="http://schemas.microsoft.com/office/drawing/2014/main" id="{6751871A-D0CC-44EE-B034-9BBC6EAFEABC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583899" y="3478933"/>
                <a:ext cx="1543980" cy="18203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err="1"/>
                  <a:t>Organo</a:t>
                </a:r>
                <a:r>
                  <a:rPr lang="en-US" sz="600" dirty="0"/>
                  <a:t> di governance </a:t>
                </a:r>
                <a:r>
                  <a:rPr lang="en-US" sz="600" dirty="0" err="1"/>
                  <a:t>appropriato</a:t>
                </a:r>
                <a:r>
                  <a:rPr lang="en-US" sz="600" dirty="0"/>
                  <a:t> (AGB)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(                                                                                   )</a:t>
                </a:r>
              </a:p>
            </p:txBody>
          </p:sp>
          <p:sp>
            <p:nvSpPr>
              <p:cNvPr id="104" name="Text Placeholder 2">
                <a:extLst>
                  <a:ext uri="{FF2B5EF4-FFF2-40B4-BE49-F238E27FC236}">
                    <a16:creationId xmlns:a16="http://schemas.microsoft.com/office/drawing/2014/main" id="{BD13E3D4-FBB4-4809-A12B-117790737C4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371474" y="4540720"/>
                <a:ext cx="865061" cy="14401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dirty="0"/>
                  <a:t>Gruppo di </a:t>
                </a:r>
                <a:r>
                  <a:rPr lang="en-US" dirty="0" err="1"/>
                  <a:t>implementazione</a:t>
                </a:r>
                <a:r>
                  <a:rPr lang="en-US" dirty="0"/>
                  <a:t> del </a:t>
                </a:r>
                <a:r>
                  <a:rPr lang="en-US" dirty="0" err="1"/>
                  <a:t>cambiamento</a:t>
                </a:r>
                <a:r>
                  <a:rPr lang="en-US" dirty="0"/>
                  <a:t> (BIG)</a:t>
                </a:r>
              </a:p>
            </p:txBody>
          </p:sp>
          <p:sp>
            <p:nvSpPr>
              <p:cNvPr id="105" name="Text Placeholder 2">
                <a:extLst>
                  <a:ext uri="{FF2B5EF4-FFF2-40B4-BE49-F238E27FC236}">
                    <a16:creationId xmlns:a16="http://schemas.microsoft.com/office/drawing/2014/main" id="{07674B56-1B40-4969-BEAD-031754279F1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4355889" y="4527689"/>
                <a:ext cx="792088" cy="14401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dirty="0"/>
                  <a:t>Team </a:t>
                </a:r>
                <a:r>
                  <a:rPr lang="en-US" dirty="0" err="1"/>
                  <a:t>specialistico</a:t>
                </a:r>
                <a:r>
                  <a:rPr lang="en-US" dirty="0"/>
                  <a:t> di </a:t>
                </a:r>
                <a:r>
                  <a:rPr lang="en-US" dirty="0" err="1"/>
                  <a:t>progetto</a:t>
                </a:r>
                <a:r>
                  <a:rPr lang="en-US" dirty="0"/>
                  <a:t> (PCT)</a:t>
                </a:r>
              </a:p>
            </p:txBody>
          </p:sp>
          <p:sp>
            <p:nvSpPr>
              <p:cNvPr id="110" name="Text Placeholder 2">
                <a:extLst>
                  <a:ext uri="{FF2B5EF4-FFF2-40B4-BE49-F238E27FC236}">
                    <a16:creationId xmlns:a16="http://schemas.microsoft.com/office/drawing/2014/main" id="{3DC9992D-D4A7-411E-9F4E-41A1639750E5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291864" y="4206346"/>
                <a:ext cx="1024507" cy="188992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450" dirty="0" err="1"/>
                  <a:t>Rappresentante</a:t>
                </a:r>
                <a:r>
                  <a:rPr lang="en-US" sz="450" dirty="0"/>
                  <a:t> </a:t>
                </a:r>
                <a:r>
                  <a:rPr lang="en-US" sz="450" dirty="0" err="1"/>
                  <a:t>committente</a:t>
                </a:r>
                <a:r>
                  <a:rPr lang="en-US" sz="450" dirty="0"/>
                  <a:t> (BM)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400" dirty="0"/>
                  <a:t>(                                                    )</a:t>
                </a:r>
              </a:p>
            </p:txBody>
          </p:sp>
          <p:sp>
            <p:nvSpPr>
              <p:cNvPr id="111" name="Text Placeholder 2">
                <a:extLst>
                  <a:ext uri="{FF2B5EF4-FFF2-40B4-BE49-F238E27FC236}">
                    <a16:creationId xmlns:a16="http://schemas.microsoft.com/office/drawing/2014/main" id="{EA876E29-A10B-4FCE-9060-519628DD83F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4290828" y="3951367"/>
                <a:ext cx="998928" cy="188992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500" dirty="0" err="1"/>
                  <a:t>Rappresentante</a:t>
                </a:r>
                <a:r>
                  <a:rPr lang="en-US" sz="500" dirty="0"/>
                  <a:t> </a:t>
                </a:r>
                <a:r>
                  <a:rPr lang="en-US" sz="500" dirty="0" err="1"/>
                  <a:t>fornitoRi</a:t>
                </a:r>
                <a:r>
                  <a:rPr lang="en-US" sz="500" dirty="0"/>
                  <a:t> (SP)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400" dirty="0"/>
                  <a:t>(                                                    )</a:t>
                </a:r>
              </a:p>
            </p:txBody>
          </p:sp>
          <p:sp>
            <p:nvSpPr>
              <p:cNvPr id="112" name="Text Placeholder 2">
                <a:extLst>
                  <a:ext uri="{FF2B5EF4-FFF2-40B4-BE49-F238E27FC236}">
                    <a16:creationId xmlns:a16="http://schemas.microsoft.com/office/drawing/2014/main" id="{934F6635-3DBF-4A1B-929D-3E98F650923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4316372" y="4180846"/>
                <a:ext cx="998928" cy="207891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500" dirty="0" err="1"/>
                  <a:t>Responsabile</a:t>
                </a:r>
                <a:r>
                  <a:rPr lang="en-US" sz="500" dirty="0"/>
                  <a:t> di </a:t>
                </a:r>
                <a:r>
                  <a:rPr lang="en-US" sz="500" dirty="0" err="1"/>
                  <a:t>progetto</a:t>
                </a:r>
                <a:r>
                  <a:rPr lang="en-US" sz="500" dirty="0"/>
                  <a:t> (PM</a:t>
                </a:r>
                <a:r>
                  <a:rPr lang="en-US" sz="550" dirty="0"/>
                  <a:t>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400" dirty="0"/>
                  <a:t>(                                                    )</a:t>
                </a:r>
              </a:p>
            </p:txBody>
          </p:sp>
        </p:grp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FB51342C-D388-40E4-8AF7-B2CF758BAF2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2710" y="21085"/>
            <a:ext cx="3414056" cy="530398"/>
          </a:xfrm>
          <a:prstGeom prst="rect">
            <a:avLst/>
          </a:prstGeom>
        </p:spPr>
      </p:pic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C90BEB31-51CF-4C6C-BE97-6AAF6C4309C5}"/>
              </a:ext>
            </a:extLst>
          </p:cNvPr>
          <p:cNvSpPr txBox="1">
            <a:spLocks/>
          </p:cNvSpPr>
          <p:nvPr userDrawn="1"/>
        </p:nvSpPr>
        <p:spPr>
          <a:xfrm>
            <a:off x="1599623" y="715822"/>
            <a:ext cx="706035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FUORI</a:t>
            </a:r>
            <a:endParaRPr lang="en-GB" dirty="0"/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49865F91-1E8A-47C6-BB7B-E0DE00F92734}"/>
              </a:ext>
            </a:extLst>
          </p:cNvPr>
          <p:cNvSpPr txBox="1">
            <a:spLocks/>
          </p:cNvSpPr>
          <p:nvPr userDrawn="1"/>
        </p:nvSpPr>
        <p:spPr>
          <a:xfrm>
            <a:off x="479537" y="727757"/>
            <a:ext cx="681399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DENTRO</a:t>
            </a:r>
            <a:endParaRPr lang="en-GB" dirty="0"/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A666F286-7579-4341-82D4-37D34C59D342}"/>
              </a:ext>
            </a:extLst>
          </p:cNvPr>
          <p:cNvSpPr txBox="1">
            <a:spLocks/>
          </p:cNvSpPr>
          <p:nvPr userDrawn="1"/>
        </p:nvSpPr>
        <p:spPr>
          <a:xfrm>
            <a:off x="581415" y="537596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dirty="0" err="1"/>
              <a:t>Ambito</a:t>
            </a:r>
            <a:r>
              <a:rPr lang="fr-BE" dirty="0"/>
              <a:t> </a:t>
            </a:r>
            <a:r>
              <a:rPr lang="fr-BE" dirty="0" err="1"/>
              <a:t>Progetto</a:t>
            </a:r>
            <a:endParaRPr lang="en-GB" dirty="0"/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DE39B733-6C0F-40CB-BFAE-43D4B58F94BF}"/>
              </a:ext>
            </a:extLst>
          </p:cNvPr>
          <p:cNvSpPr txBox="1">
            <a:spLocks/>
          </p:cNvSpPr>
          <p:nvPr userDrawn="1"/>
        </p:nvSpPr>
        <p:spPr>
          <a:xfrm>
            <a:off x="3585099" y="188640"/>
            <a:ext cx="1446904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dirty="0" err="1"/>
              <a:t>Titolo</a:t>
            </a:r>
            <a:r>
              <a:rPr lang="en-US" sz="1200" dirty="0"/>
              <a:t> del </a:t>
            </a:r>
            <a:r>
              <a:rPr lang="en-US" sz="1200" dirty="0" err="1"/>
              <a:t>progetto</a:t>
            </a:r>
            <a:endParaRPr lang="en-US" sz="1200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1260037-A70E-4ED4-A368-8EF74BFAA8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938" t="14535" r="27163" b="38799"/>
          <a:stretch/>
        </p:blipFill>
        <p:spPr>
          <a:xfrm>
            <a:off x="8583835" y="72752"/>
            <a:ext cx="390086" cy="40634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F40EFE-D9C2-CE4A-BFC5-C6DC49253A4D}"/>
              </a:ext>
            </a:extLst>
          </p:cNvPr>
          <p:cNvSpPr txBox="1"/>
          <p:nvPr userDrawn="1"/>
        </p:nvSpPr>
        <p:spPr>
          <a:xfrm>
            <a:off x="1167190" y="2595906"/>
            <a:ext cx="4858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800" dirty="0" err="1">
                <a:solidFill>
                  <a:schemeClr val="tx1"/>
                </a:solidFill>
              </a:rPr>
              <a:t>PpP</a:t>
            </a:r>
            <a:endParaRPr lang="it-IT" sz="800" dirty="0">
              <a:solidFill>
                <a:schemeClr val="tx1"/>
              </a:solidFill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271816A1-55B1-854F-9BBE-135D1CF2C0F9}"/>
              </a:ext>
            </a:extLst>
          </p:cNvPr>
          <p:cNvSpPr txBox="1"/>
          <p:nvPr userDrawn="1"/>
        </p:nvSpPr>
        <p:spPr>
          <a:xfrm>
            <a:off x="2583863" y="2595906"/>
            <a:ext cx="4858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800" dirty="0" err="1">
                <a:solidFill>
                  <a:schemeClr val="tx1"/>
                </a:solidFill>
              </a:rPr>
              <a:t>PpE</a:t>
            </a:r>
            <a:endParaRPr lang="it-IT" sz="800" dirty="0">
              <a:solidFill>
                <a:schemeClr val="tx1"/>
              </a:solidFill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9C081153-77CC-974D-9921-FDEEAED142EF}"/>
              </a:ext>
            </a:extLst>
          </p:cNvPr>
          <p:cNvSpPr txBox="1"/>
          <p:nvPr userDrawn="1"/>
        </p:nvSpPr>
        <p:spPr>
          <a:xfrm>
            <a:off x="7596336" y="2576043"/>
            <a:ext cx="4858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800" dirty="0" err="1">
                <a:solidFill>
                  <a:schemeClr val="tx1"/>
                </a:solidFill>
              </a:rPr>
              <a:t>PpC</a:t>
            </a:r>
            <a:endParaRPr lang="it-IT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2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62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46443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5678</TotalTime>
  <Words>1</Words>
  <Application>Microsoft Macintosh PowerPoint</Application>
  <PresentationFormat>Presentazione su schermo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Custom Design</vt:lpstr>
      <vt:lpstr>Presentazione standard di PowerPoint</vt:lpstr>
    </vt:vector>
  </TitlesOfParts>
  <Company>PM²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PM² Alliance Canvas</dc:title>
  <dc:subject>Project Canvas</dc:subject>
  <dc:creator>PM² Alliance</dc:creator>
  <cp:lastModifiedBy>Marco Amici</cp:lastModifiedBy>
  <cp:revision>52</cp:revision>
  <cp:lastPrinted>2020-05-02T21:17:18Z</cp:lastPrinted>
  <dcterms:created xsi:type="dcterms:W3CDTF">2018-03-14T12:47:55Z</dcterms:created>
  <dcterms:modified xsi:type="dcterms:W3CDTF">2020-05-22T06:42:29Z</dcterms:modified>
</cp:coreProperties>
</file>