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4" r:id="rId1"/>
  </p:sldMasterIdLst>
  <p:notesMasterIdLst>
    <p:notesMasterId r:id="rId3"/>
  </p:notesMasterIdLst>
  <p:handoutMasterIdLst>
    <p:handoutMasterId r:id="rId4"/>
  </p:handoutMasterIdLst>
  <p:sldIdLst>
    <p:sldId id="258" r:id="rId2"/>
  </p:sldIdLst>
  <p:sldSz cx="9144000" cy="6858000" type="screen4x3"/>
  <p:notesSz cx="6797675" cy="9926638"/>
  <p:defaultTextStyle>
    <a:defPPr>
      <a:defRPr lang="en-GB"/>
    </a:defPPr>
    <a:lvl1pPr algn="l" rtl="0" fontAlgn="base">
      <a:spcBef>
        <a:spcPct val="0"/>
      </a:spcBef>
      <a:spcAft>
        <a:spcPct val="0"/>
      </a:spcAft>
      <a:defRPr sz="7600" b="1" kern="1200">
        <a:solidFill>
          <a:srgbClr val="FFD624"/>
        </a:solidFill>
        <a:latin typeface="Verdana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7600" b="1" kern="1200">
        <a:solidFill>
          <a:srgbClr val="FFD624"/>
        </a:solidFill>
        <a:latin typeface="Verdana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7600" b="1" kern="1200">
        <a:solidFill>
          <a:srgbClr val="FFD624"/>
        </a:solidFill>
        <a:latin typeface="Verdana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7600" b="1" kern="1200">
        <a:solidFill>
          <a:srgbClr val="FFD624"/>
        </a:solidFill>
        <a:latin typeface="Verdana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7600" b="1" kern="1200">
        <a:solidFill>
          <a:srgbClr val="FFD624"/>
        </a:solidFill>
        <a:latin typeface="Verdana" pitchFamily="34" charset="0"/>
        <a:ea typeface="+mn-ea"/>
        <a:cs typeface="+mn-cs"/>
      </a:defRPr>
    </a:lvl5pPr>
    <a:lvl6pPr marL="2286000" algn="l" defTabSz="914400" rtl="0" eaLnBrk="1" latinLnBrk="0" hangingPunct="1">
      <a:defRPr sz="7600" b="1" kern="1200">
        <a:solidFill>
          <a:srgbClr val="FFD624"/>
        </a:solidFill>
        <a:latin typeface="Verdana" pitchFamily="34" charset="0"/>
        <a:ea typeface="+mn-ea"/>
        <a:cs typeface="+mn-cs"/>
      </a:defRPr>
    </a:lvl6pPr>
    <a:lvl7pPr marL="2743200" algn="l" defTabSz="914400" rtl="0" eaLnBrk="1" latinLnBrk="0" hangingPunct="1">
      <a:defRPr sz="7600" b="1" kern="1200">
        <a:solidFill>
          <a:srgbClr val="FFD624"/>
        </a:solidFill>
        <a:latin typeface="Verdana" pitchFamily="34" charset="0"/>
        <a:ea typeface="+mn-ea"/>
        <a:cs typeface="+mn-cs"/>
      </a:defRPr>
    </a:lvl7pPr>
    <a:lvl8pPr marL="3200400" algn="l" defTabSz="914400" rtl="0" eaLnBrk="1" latinLnBrk="0" hangingPunct="1">
      <a:defRPr sz="7600" b="1" kern="1200">
        <a:solidFill>
          <a:srgbClr val="FFD624"/>
        </a:solidFill>
        <a:latin typeface="Verdana" pitchFamily="34" charset="0"/>
        <a:ea typeface="+mn-ea"/>
        <a:cs typeface="+mn-cs"/>
      </a:defRPr>
    </a:lvl8pPr>
    <a:lvl9pPr marL="3657600" algn="l" defTabSz="914400" rtl="0" eaLnBrk="1" latinLnBrk="0" hangingPunct="1">
      <a:defRPr sz="7600" b="1" kern="1200">
        <a:solidFill>
          <a:srgbClr val="FFD624"/>
        </a:solidFill>
        <a:latin typeface="Verdana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6">
          <p15:clr>
            <a:srgbClr val="A4A3A4"/>
          </p15:clr>
        </p15:guide>
        <p15:guide id="2" pos="214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00"/>
    <a:srgbClr val="000000"/>
    <a:srgbClr val="2D5EC1"/>
    <a:srgbClr val="46566F"/>
    <a:srgbClr val="009AB9"/>
    <a:srgbClr val="08899B"/>
    <a:srgbClr val="0F5494"/>
    <a:srgbClr val="3166CF"/>
    <a:srgbClr val="FFD624"/>
    <a:srgbClr val="3E6FD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D49189D8-182A-470B-8CED-5ADEAF91DC1E}" v="4" dt="2020-05-15T22:04:38.630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MasterView">
  <p:normalViewPr>
    <p:restoredLeft sz="8767" autoAdjust="0"/>
    <p:restoredTop sz="94609"/>
  </p:normalViewPr>
  <p:slideViewPr>
    <p:cSldViewPr>
      <p:cViewPr varScale="1">
        <p:scale>
          <a:sx n="225" d="100"/>
          <a:sy n="225" d="100"/>
        </p:scale>
        <p:origin x="6056" y="16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43" d="100"/>
          <a:sy n="43" d="100"/>
        </p:scale>
        <p:origin x="2816" y="52"/>
      </p:cViewPr>
      <p:guideLst>
        <p:guide orient="horz" pos="3126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notesMaster" Target="notesMasters/notesMaster1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handoutMaster" Target="handoutMasters/handoutMaster1.xml"/><Relationship Id="rId9" Type="http://schemas.microsoft.com/office/2015/10/relationships/revisionInfo" Target="revisionInfo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b="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3789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49688" y="0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b="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3789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28163"/>
            <a:ext cx="2946400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b="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3789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49688" y="9428163"/>
            <a:ext cx="2946400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b="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fld id="{5EC7A9CE-B5D3-4830-AA57-DD8049CE9F26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3676622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b="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3686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49688" y="0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b="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819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17575" y="744538"/>
            <a:ext cx="4964113" cy="37226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686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9450" y="4714875"/>
            <a:ext cx="5438775" cy="4467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noProof="0"/>
              <a:t>Click to edit Master text styles</a:t>
            </a:r>
          </a:p>
          <a:p>
            <a:pPr lvl="1"/>
            <a:r>
              <a:rPr lang="en-GB" noProof="0"/>
              <a:t>Second level</a:t>
            </a:r>
          </a:p>
          <a:p>
            <a:pPr lvl="2"/>
            <a:r>
              <a:rPr lang="en-GB" noProof="0"/>
              <a:t>Third level</a:t>
            </a:r>
          </a:p>
          <a:p>
            <a:pPr lvl="3"/>
            <a:r>
              <a:rPr lang="en-GB" noProof="0"/>
              <a:t>Fourth level</a:t>
            </a:r>
          </a:p>
          <a:p>
            <a:pPr lvl="4"/>
            <a:r>
              <a:rPr lang="en-GB" noProof="0"/>
              <a:t>Fifth level</a:t>
            </a:r>
          </a:p>
        </p:txBody>
      </p:sp>
      <p:sp>
        <p:nvSpPr>
          <p:cNvPr id="3687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28163"/>
            <a:ext cx="2946400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b="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3687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49688" y="9428163"/>
            <a:ext cx="2946400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b="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fld id="{36441B25-C4D1-47DB-817D-B9C4FC5392FB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2992382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36441B25-C4D1-47DB-817D-B9C4FC5392FB}" type="slidenum">
              <a:rPr lang="en-GB" smtClean="0"/>
              <a:pPr>
                <a:defRPr/>
              </a:pPr>
              <a:t>1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0170489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microsoft.com/office/2007/relationships/hdphoto" Target="../media/hdphoto1.wdp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Picture 28">
            <a:extLst>
              <a:ext uri="{FF2B5EF4-FFF2-40B4-BE49-F238E27FC236}">
                <a16:creationId xmlns:a16="http://schemas.microsoft.com/office/drawing/2014/main" id="{EAF9B9D9-50F9-45DE-8455-C3AC2352891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944538" y="3257510"/>
            <a:ext cx="2847079" cy="1896020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5B2FD6B6-720B-41C7-BA9F-A47E82868DB0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944538" y="5215116"/>
            <a:ext cx="2847079" cy="1487553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BCE82F9D-FD76-4AF9-B338-0C05BD797A23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5892964" y="5206495"/>
            <a:ext cx="3097036" cy="1481456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82EBBDDC-7065-4CB8-92B4-83F3C78CC523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5905157" y="3403099"/>
            <a:ext cx="3072650" cy="1743607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2D390D05-51A0-4AB8-9572-36EAB8483A1D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150387" y="3417980"/>
            <a:ext cx="2676376" cy="3273836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8E8FFA0E-9D66-4480-85C1-82422A6BB790}"/>
              </a:ext>
            </a:extLst>
          </p:cNvPr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144000" y="2330078"/>
            <a:ext cx="8870449" cy="853514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5C8E5C70-670F-45DE-8ED2-9C7240AD9F02}"/>
              </a:ext>
            </a:extLst>
          </p:cNvPr>
          <p:cNvPicPr>
            <a:picLocks noChangeAspect="1"/>
          </p:cNvPicPr>
          <p:nvPr userDrawn="1"/>
        </p:nvPicPr>
        <p:blipFill>
          <a:blip r:embed="rId8"/>
          <a:stretch>
            <a:fillRect/>
          </a:stretch>
        </p:blipFill>
        <p:spPr>
          <a:xfrm>
            <a:off x="7309569" y="538608"/>
            <a:ext cx="1664352" cy="1743607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F067786E-A62C-438E-8CDC-D2AF8430D348}"/>
              </a:ext>
            </a:extLst>
          </p:cNvPr>
          <p:cNvPicPr>
            <a:picLocks noChangeAspect="1"/>
          </p:cNvPicPr>
          <p:nvPr userDrawn="1"/>
        </p:nvPicPr>
        <p:blipFill>
          <a:blip r:embed="rId9"/>
          <a:stretch>
            <a:fillRect/>
          </a:stretch>
        </p:blipFill>
        <p:spPr>
          <a:xfrm>
            <a:off x="5543784" y="538300"/>
            <a:ext cx="1664352" cy="1743607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1B280117-B3FE-4ECF-989D-8C6E62843DDF}"/>
              </a:ext>
            </a:extLst>
          </p:cNvPr>
          <p:cNvPicPr>
            <a:picLocks noChangeAspect="1"/>
          </p:cNvPicPr>
          <p:nvPr userDrawn="1"/>
        </p:nvPicPr>
        <p:blipFill>
          <a:blip r:embed="rId10"/>
          <a:stretch>
            <a:fillRect/>
          </a:stretch>
        </p:blipFill>
        <p:spPr>
          <a:xfrm>
            <a:off x="2769651" y="546751"/>
            <a:ext cx="2645893" cy="1743607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7ED3D1D8-D06F-4791-BD38-7239E82269A6}"/>
              </a:ext>
            </a:extLst>
          </p:cNvPr>
          <p:cNvPicPr>
            <a:picLocks noChangeAspect="1"/>
          </p:cNvPicPr>
          <p:nvPr userDrawn="1"/>
        </p:nvPicPr>
        <p:blipFill>
          <a:blip r:embed="rId11"/>
          <a:stretch>
            <a:fillRect/>
          </a:stretch>
        </p:blipFill>
        <p:spPr>
          <a:xfrm>
            <a:off x="153489" y="546943"/>
            <a:ext cx="2523963" cy="1743607"/>
          </a:xfrm>
          <a:prstGeom prst="rect">
            <a:avLst/>
          </a:prstGeom>
        </p:spPr>
      </p:pic>
      <p:cxnSp>
        <p:nvCxnSpPr>
          <p:cNvPr id="96" name="Straight Connector 95">
            <a:extLst>
              <a:ext uri="{FF2B5EF4-FFF2-40B4-BE49-F238E27FC236}">
                <a16:creationId xmlns:a16="http://schemas.microsoft.com/office/drawing/2014/main" id="{D91E0168-F80C-421F-8555-D25698C296F5}"/>
              </a:ext>
            </a:extLst>
          </p:cNvPr>
          <p:cNvCxnSpPr>
            <a:cxnSpLocks/>
          </p:cNvCxnSpPr>
          <p:nvPr userDrawn="1"/>
        </p:nvCxnSpPr>
        <p:spPr>
          <a:xfrm>
            <a:off x="5050759" y="419575"/>
            <a:ext cx="3337665" cy="0"/>
          </a:xfrm>
          <a:prstGeom prst="line">
            <a:avLst/>
          </a:prstGeom>
          <a:ln w="12700">
            <a:solidFill>
              <a:srgbClr val="46566F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4" name="TextBox 63">
            <a:extLst>
              <a:ext uri="{FF2B5EF4-FFF2-40B4-BE49-F238E27FC236}">
                <a16:creationId xmlns:a16="http://schemas.microsoft.com/office/drawing/2014/main" id="{AA1F41B3-6B69-47B2-A45E-5EC86AAD327D}"/>
              </a:ext>
            </a:extLst>
          </p:cNvPr>
          <p:cNvSpPr txBox="1"/>
          <p:nvPr userDrawn="1"/>
        </p:nvSpPr>
        <p:spPr>
          <a:xfrm>
            <a:off x="7801187" y="6635856"/>
            <a:ext cx="129015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hr-HR" sz="1000" b="0" u="sng" noProof="0">
                <a:solidFill>
                  <a:srgbClr val="C00000"/>
                </a:solidFill>
                <a:latin typeface="+mj-lt"/>
              </a:rPr>
              <a:t>www.PM²Alliance.eu</a:t>
            </a:r>
          </a:p>
        </p:txBody>
      </p:sp>
      <p:sp>
        <p:nvSpPr>
          <p:cNvPr id="74" name="Text Placeholder 6">
            <a:extLst>
              <a:ext uri="{FF2B5EF4-FFF2-40B4-BE49-F238E27FC236}">
                <a16:creationId xmlns:a16="http://schemas.microsoft.com/office/drawing/2014/main" id="{D9E09EFC-BC97-4E84-BD6E-A815810A70F6}"/>
              </a:ext>
            </a:extLst>
          </p:cNvPr>
          <p:cNvSpPr txBox="1">
            <a:spLocks/>
          </p:cNvSpPr>
          <p:nvPr userDrawn="1"/>
        </p:nvSpPr>
        <p:spPr>
          <a:xfrm>
            <a:off x="1061856" y="3650882"/>
            <a:ext cx="840826" cy="21590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800" b="1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</a:pPr>
            <a:r>
              <a:rPr lang="hr-HR" noProof="0"/>
              <a:t>UTJECAJ</a:t>
            </a:r>
          </a:p>
        </p:txBody>
      </p:sp>
      <p:sp>
        <p:nvSpPr>
          <p:cNvPr id="88" name="Text Placeholder 6">
            <a:extLst>
              <a:ext uri="{FF2B5EF4-FFF2-40B4-BE49-F238E27FC236}">
                <a16:creationId xmlns:a16="http://schemas.microsoft.com/office/drawing/2014/main" id="{90A1F3DC-4849-409E-9861-7F59AFF22EAD}"/>
              </a:ext>
            </a:extLst>
          </p:cNvPr>
          <p:cNvSpPr txBox="1">
            <a:spLocks/>
          </p:cNvSpPr>
          <p:nvPr userDrawn="1"/>
        </p:nvSpPr>
        <p:spPr>
          <a:xfrm rot="16200000">
            <a:off x="2027996" y="4344954"/>
            <a:ext cx="1027979" cy="21590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800" b="1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</a:pPr>
            <a:r>
              <a:rPr lang="hr-HR" noProof="0"/>
              <a:t>VJEROJATNOST</a:t>
            </a:r>
          </a:p>
        </p:txBody>
      </p:sp>
      <p:sp>
        <p:nvSpPr>
          <p:cNvPr id="89" name="Text Placeholder 6">
            <a:extLst>
              <a:ext uri="{FF2B5EF4-FFF2-40B4-BE49-F238E27FC236}">
                <a16:creationId xmlns:a16="http://schemas.microsoft.com/office/drawing/2014/main" id="{5CBF4154-2A9B-49E5-9A48-9113EF0E9168}"/>
              </a:ext>
            </a:extLst>
          </p:cNvPr>
          <p:cNvSpPr txBox="1">
            <a:spLocks/>
          </p:cNvSpPr>
          <p:nvPr userDrawn="1"/>
        </p:nvSpPr>
        <p:spPr>
          <a:xfrm>
            <a:off x="5832000" y="3367721"/>
            <a:ext cx="1657350" cy="21590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850" b="1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</a:pPr>
            <a:r>
              <a:rPr lang="hr-HR" noProof="0"/>
              <a:t>Troškovi</a:t>
            </a:r>
          </a:p>
        </p:txBody>
      </p:sp>
      <p:sp>
        <p:nvSpPr>
          <p:cNvPr id="90" name="Text Placeholder 6">
            <a:extLst>
              <a:ext uri="{FF2B5EF4-FFF2-40B4-BE49-F238E27FC236}">
                <a16:creationId xmlns:a16="http://schemas.microsoft.com/office/drawing/2014/main" id="{A4EB0CCB-1C82-4915-A23C-173955AE8BA2}"/>
              </a:ext>
            </a:extLst>
          </p:cNvPr>
          <p:cNvSpPr txBox="1">
            <a:spLocks/>
          </p:cNvSpPr>
          <p:nvPr userDrawn="1"/>
        </p:nvSpPr>
        <p:spPr>
          <a:xfrm>
            <a:off x="6648654" y="5163026"/>
            <a:ext cx="1657350" cy="21590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850" b="1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</a:pPr>
            <a:r>
              <a:rPr lang="hr-HR" noProof="0"/>
              <a:t>WBS</a:t>
            </a:r>
          </a:p>
        </p:txBody>
      </p:sp>
      <p:sp>
        <p:nvSpPr>
          <p:cNvPr id="91" name="Text Placeholder 6">
            <a:extLst>
              <a:ext uri="{FF2B5EF4-FFF2-40B4-BE49-F238E27FC236}">
                <a16:creationId xmlns:a16="http://schemas.microsoft.com/office/drawing/2014/main" id="{C37DD5DA-A75E-4681-94CF-A458F266471D}"/>
              </a:ext>
            </a:extLst>
          </p:cNvPr>
          <p:cNvSpPr txBox="1">
            <a:spLocks/>
          </p:cNvSpPr>
          <p:nvPr userDrawn="1"/>
        </p:nvSpPr>
        <p:spPr>
          <a:xfrm>
            <a:off x="5819979" y="4937630"/>
            <a:ext cx="1657350" cy="21590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850" b="1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</a:pPr>
            <a:r>
              <a:rPr lang="hr-HR" noProof="0"/>
              <a:t>PM² Handbook</a:t>
            </a:r>
          </a:p>
        </p:txBody>
      </p:sp>
      <p:sp>
        <p:nvSpPr>
          <p:cNvPr id="92" name="Text Placeholder 6">
            <a:extLst>
              <a:ext uri="{FF2B5EF4-FFF2-40B4-BE49-F238E27FC236}">
                <a16:creationId xmlns:a16="http://schemas.microsoft.com/office/drawing/2014/main" id="{30DDC137-72C4-4DA7-BD3B-0E3337D6E094}"/>
              </a:ext>
            </a:extLst>
          </p:cNvPr>
          <p:cNvSpPr txBox="1">
            <a:spLocks/>
          </p:cNvSpPr>
          <p:nvPr userDrawn="1"/>
        </p:nvSpPr>
        <p:spPr>
          <a:xfrm>
            <a:off x="7416000" y="3367721"/>
            <a:ext cx="1657350" cy="21590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850" b="1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</a:pPr>
            <a:r>
              <a:rPr lang="hr-HR" noProof="0"/>
              <a:t>Kriteriji uspješnosti (CSC)</a:t>
            </a:r>
          </a:p>
        </p:txBody>
      </p:sp>
      <p:sp>
        <p:nvSpPr>
          <p:cNvPr id="94" name="Text Placeholder 6">
            <a:extLst>
              <a:ext uri="{FF2B5EF4-FFF2-40B4-BE49-F238E27FC236}">
                <a16:creationId xmlns:a16="http://schemas.microsoft.com/office/drawing/2014/main" id="{0B7749B7-5672-4D16-B2AA-FCBD2267CF58}"/>
              </a:ext>
            </a:extLst>
          </p:cNvPr>
          <p:cNvSpPr txBox="1">
            <a:spLocks/>
          </p:cNvSpPr>
          <p:nvPr userDrawn="1"/>
        </p:nvSpPr>
        <p:spPr>
          <a:xfrm>
            <a:off x="7416000" y="4940599"/>
            <a:ext cx="1657350" cy="21590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850" b="1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</a:pPr>
            <a:r>
              <a:rPr lang="hr-HR" noProof="0"/>
              <a:t>Faktori uspjeha (CSF)</a:t>
            </a:r>
          </a:p>
        </p:txBody>
      </p:sp>
      <p:sp>
        <p:nvSpPr>
          <p:cNvPr id="107" name="Text Placeholder 6">
            <a:extLst>
              <a:ext uri="{FF2B5EF4-FFF2-40B4-BE49-F238E27FC236}">
                <a16:creationId xmlns:a16="http://schemas.microsoft.com/office/drawing/2014/main" id="{410EDCB0-2D84-42B8-9AE7-89B875E7F9CF}"/>
              </a:ext>
            </a:extLst>
          </p:cNvPr>
          <p:cNvSpPr txBox="1">
            <a:spLocks/>
          </p:cNvSpPr>
          <p:nvPr userDrawn="1"/>
        </p:nvSpPr>
        <p:spPr>
          <a:xfrm>
            <a:off x="3539626" y="5163026"/>
            <a:ext cx="1657350" cy="21590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850" b="1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</a:pPr>
            <a:r>
              <a:rPr lang="hr-HR" noProof="0"/>
              <a:t>Dionici</a:t>
            </a:r>
          </a:p>
        </p:txBody>
      </p:sp>
      <p:sp>
        <p:nvSpPr>
          <p:cNvPr id="108" name="Text Placeholder 2">
            <a:extLst>
              <a:ext uri="{FF2B5EF4-FFF2-40B4-BE49-F238E27FC236}">
                <a16:creationId xmlns:a16="http://schemas.microsoft.com/office/drawing/2014/main" id="{DBB47E06-41F4-44B2-A96D-4197D16DEE33}"/>
              </a:ext>
            </a:extLst>
          </p:cNvPr>
          <p:cNvSpPr txBox="1">
            <a:spLocks/>
          </p:cNvSpPr>
          <p:nvPr userDrawn="1"/>
        </p:nvSpPr>
        <p:spPr>
          <a:xfrm rot="16200000">
            <a:off x="4080294" y="5897295"/>
            <a:ext cx="686660" cy="205732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7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Aft>
                <a:spcPts val="0"/>
              </a:spcAft>
            </a:pPr>
            <a:r>
              <a:rPr lang="hr-HR" noProof="0"/>
              <a:t>INTERES</a:t>
            </a:r>
          </a:p>
        </p:txBody>
      </p:sp>
      <p:sp>
        <p:nvSpPr>
          <p:cNvPr id="109" name="Text Placeholder 2">
            <a:extLst>
              <a:ext uri="{FF2B5EF4-FFF2-40B4-BE49-F238E27FC236}">
                <a16:creationId xmlns:a16="http://schemas.microsoft.com/office/drawing/2014/main" id="{718E4F23-866D-43AB-AD0C-DA2ABA872E4F}"/>
              </a:ext>
            </a:extLst>
          </p:cNvPr>
          <p:cNvSpPr txBox="1">
            <a:spLocks/>
          </p:cNvSpPr>
          <p:nvPr userDrawn="1"/>
        </p:nvSpPr>
        <p:spPr>
          <a:xfrm>
            <a:off x="4769325" y="6468162"/>
            <a:ext cx="603596" cy="163749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7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Aft>
                <a:spcPts val="0"/>
              </a:spcAft>
            </a:pPr>
            <a:r>
              <a:rPr lang="hr-HR" noProof="0"/>
              <a:t>MOĆ</a:t>
            </a:r>
          </a:p>
        </p:txBody>
      </p:sp>
      <p:sp>
        <p:nvSpPr>
          <p:cNvPr id="65" name="Text Placeholder 6">
            <a:extLst>
              <a:ext uri="{FF2B5EF4-FFF2-40B4-BE49-F238E27FC236}">
                <a16:creationId xmlns:a16="http://schemas.microsoft.com/office/drawing/2014/main" id="{01647A08-09FC-4312-86B1-0BEB4A8AB2FA}"/>
              </a:ext>
            </a:extLst>
          </p:cNvPr>
          <p:cNvSpPr txBox="1">
            <a:spLocks/>
          </p:cNvSpPr>
          <p:nvPr userDrawn="1"/>
        </p:nvSpPr>
        <p:spPr>
          <a:xfrm>
            <a:off x="5934937" y="2097677"/>
            <a:ext cx="848045" cy="21590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850" b="1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</a:pPr>
            <a:r>
              <a:rPr lang="hr-HR" noProof="0"/>
              <a:t>Koristi</a:t>
            </a:r>
          </a:p>
        </p:txBody>
      </p:sp>
      <p:sp>
        <p:nvSpPr>
          <p:cNvPr id="116" name="Text Placeholder 6">
            <a:extLst>
              <a:ext uri="{FF2B5EF4-FFF2-40B4-BE49-F238E27FC236}">
                <a16:creationId xmlns:a16="http://schemas.microsoft.com/office/drawing/2014/main" id="{94779303-9E28-49C6-BC81-E5A8C5A7B67A}"/>
              </a:ext>
            </a:extLst>
          </p:cNvPr>
          <p:cNvSpPr txBox="1">
            <a:spLocks/>
          </p:cNvSpPr>
          <p:nvPr userDrawn="1"/>
        </p:nvSpPr>
        <p:spPr>
          <a:xfrm>
            <a:off x="648000" y="3367721"/>
            <a:ext cx="1657350" cy="21590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850" b="1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</a:pPr>
            <a:r>
              <a:rPr lang="hr-HR" noProof="0"/>
              <a:t>Rizici</a:t>
            </a:r>
          </a:p>
        </p:txBody>
      </p:sp>
      <p:sp>
        <p:nvSpPr>
          <p:cNvPr id="120" name="Rectangle 119">
            <a:extLst>
              <a:ext uri="{FF2B5EF4-FFF2-40B4-BE49-F238E27FC236}">
                <a16:creationId xmlns:a16="http://schemas.microsoft.com/office/drawing/2014/main" id="{78590DC4-7A55-4DA3-953E-9A3B41552A4D}"/>
              </a:ext>
            </a:extLst>
          </p:cNvPr>
          <p:cNvSpPr/>
          <p:nvPr userDrawn="1"/>
        </p:nvSpPr>
        <p:spPr>
          <a:xfrm>
            <a:off x="7780089" y="2103857"/>
            <a:ext cx="721391" cy="2231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r-HR" sz="850" noProof="0">
                <a:solidFill>
                  <a:schemeClr val="bg1"/>
                </a:solidFill>
                <a:latin typeface="+mn-lt"/>
              </a:rPr>
              <a:t>Ograničenja</a:t>
            </a:r>
          </a:p>
        </p:txBody>
      </p:sp>
      <p:sp>
        <p:nvSpPr>
          <p:cNvPr id="119" name="Text Placeholder 6">
            <a:extLst>
              <a:ext uri="{FF2B5EF4-FFF2-40B4-BE49-F238E27FC236}">
                <a16:creationId xmlns:a16="http://schemas.microsoft.com/office/drawing/2014/main" id="{69072D16-BBD1-47CD-A9BE-C4355E1EFC81}"/>
              </a:ext>
            </a:extLst>
          </p:cNvPr>
          <p:cNvSpPr txBox="1">
            <a:spLocks/>
          </p:cNvSpPr>
          <p:nvPr userDrawn="1"/>
        </p:nvSpPr>
        <p:spPr>
          <a:xfrm>
            <a:off x="7631230" y="524878"/>
            <a:ext cx="1019110" cy="21590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850" b="1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</a:pPr>
            <a:r>
              <a:rPr lang="hr-HR" noProof="0"/>
              <a:t>Pretpostavke</a:t>
            </a:r>
          </a:p>
        </p:txBody>
      </p:sp>
      <p:sp>
        <p:nvSpPr>
          <p:cNvPr id="115" name="Text Placeholder 6">
            <a:extLst>
              <a:ext uri="{FF2B5EF4-FFF2-40B4-BE49-F238E27FC236}">
                <a16:creationId xmlns:a16="http://schemas.microsoft.com/office/drawing/2014/main" id="{83C83709-EBCF-486E-8C73-C8580526935A}"/>
              </a:ext>
            </a:extLst>
          </p:cNvPr>
          <p:cNvSpPr txBox="1">
            <a:spLocks/>
          </p:cNvSpPr>
          <p:nvPr userDrawn="1"/>
        </p:nvSpPr>
        <p:spPr>
          <a:xfrm>
            <a:off x="5818900" y="535856"/>
            <a:ext cx="1080120" cy="21590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850" b="1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</a:pPr>
            <a:r>
              <a:rPr lang="hr-HR" noProof="0"/>
              <a:t>Očekivani ishodi</a:t>
            </a:r>
          </a:p>
        </p:txBody>
      </p:sp>
      <p:sp>
        <p:nvSpPr>
          <p:cNvPr id="114" name="Text Placeholder 6">
            <a:extLst>
              <a:ext uri="{FF2B5EF4-FFF2-40B4-BE49-F238E27FC236}">
                <a16:creationId xmlns:a16="http://schemas.microsoft.com/office/drawing/2014/main" id="{299A7CE3-A60A-42B0-9F0F-E492E0EEB53D}"/>
              </a:ext>
            </a:extLst>
          </p:cNvPr>
          <p:cNvSpPr txBox="1">
            <a:spLocks/>
          </p:cNvSpPr>
          <p:nvPr userDrawn="1"/>
        </p:nvSpPr>
        <p:spPr>
          <a:xfrm>
            <a:off x="3500283" y="536304"/>
            <a:ext cx="1198531" cy="21590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850" b="1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</a:pPr>
            <a:r>
              <a:rPr lang="hr-HR" noProof="0"/>
              <a:t>Rezultati/Isporuke</a:t>
            </a:r>
          </a:p>
        </p:txBody>
      </p:sp>
      <p:sp>
        <p:nvSpPr>
          <p:cNvPr id="118" name="Text Placeholder 6">
            <a:extLst>
              <a:ext uri="{FF2B5EF4-FFF2-40B4-BE49-F238E27FC236}">
                <a16:creationId xmlns:a16="http://schemas.microsoft.com/office/drawing/2014/main" id="{3FBD1077-8B48-46C8-AC44-30965255CDCE}"/>
              </a:ext>
            </a:extLst>
          </p:cNvPr>
          <p:cNvSpPr txBox="1">
            <a:spLocks/>
          </p:cNvSpPr>
          <p:nvPr userDrawn="1"/>
        </p:nvSpPr>
        <p:spPr>
          <a:xfrm>
            <a:off x="3811664" y="2317706"/>
            <a:ext cx="1129573" cy="21590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850" b="1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</a:pPr>
            <a:r>
              <a:rPr lang="hr-HR" noProof="0"/>
              <a:t>Ključne točke</a:t>
            </a:r>
          </a:p>
        </p:txBody>
      </p:sp>
      <p:grpSp>
        <p:nvGrpSpPr>
          <p:cNvPr id="28" name="Group 27">
            <a:extLst>
              <a:ext uri="{FF2B5EF4-FFF2-40B4-BE49-F238E27FC236}">
                <a16:creationId xmlns:a16="http://schemas.microsoft.com/office/drawing/2014/main" id="{09729B37-22FA-4C79-BB01-2C5FE416B747}"/>
              </a:ext>
            </a:extLst>
          </p:cNvPr>
          <p:cNvGrpSpPr/>
          <p:nvPr userDrawn="1"/>
        </p:nvGrpSpPr>
        <p:grpSpPr>
          <a:xfrm>
            <a:off x="3293065" y="3235902"/>
            <a:ext cx="2310844" cy="1671780"/>
            <a:chOff x="3310208" y="3218940"/>
            <a:chExt cx="2310844" cy="1671780"/>
          </a:xfrm>
        </p:grpSpPr>
        <p:sp>
          <p:nvSpPr>
            <p:cNvPr id="95" name="Text Placeholder 6">
              <a:extLst>
                <a:ext uri="{FF2B5EF4-FFF2-40B4-BE49-F238E27FC236}">
                  <a16:creationId xmlns:a16="http://schemas.microsoft.com/office/drawing/2014/main" id="{E480A1D7-2EA4-4B54-8D9A-A57DCBE4B7DA}"/>
                </a:ext>
              </a:extLst>
            </p:cNvPr>
            <p:cNvSpPr txBox="1">
              <a:spLocks/>
            </p:cNvSpPr>
            <p:nvPr userDrawn="1"/>
          </p:nvSpPr>
          <p:spPr>
            <a:xfrm>
              <a:off x="3770643" y="3218940"/>
              <a:ext cx="1212172" cy="215900"/>
            </a:xfrm>
            <a:prstGeom prst="rect">
              <a:avLst/>
            </a:prstGeom>
          </p:spPr>
          <p:txBody>
            <a:bodyPr>
              <a:noAutofit/>
            </a:bodyPr>
            <a:lstStyle>
              <a:lvl1pPr marL="0" indent="0" algn="ctr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None/>
                <a:defRPr sz="850" b="1" kern="1200" baseline="0">
                  <a:solidFill>
                    <a:schemeClr val="bg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fontAlgn="auto">
                <a:spcAft>
                  <a:spcPts val="0"/>
                </a:spcAft>
              </a:pPr>
              <a:r>
                <a:rPr lang="hr-HR" noProof="0"/>
                <a:t>Upravljanje</a:t>
              </a:r>
            </a:p>
          </p:txBody>
        </p:sp>
        <p:grpSp>
          <p:nvGrpSpPr>
            <p:cNvPr id="61" name="Group 60">
              <a:extLst>
                <a:ext uri="{FF2B5EF4-FFF2-40B4-BE49-F238E27FC236}">
                  <a16:creationId xmlns:a16="http://schemas.microsoft.com/office/drawing/2014/main" id="{5C46A7E6-D77A-4425-A09C-60A10B217D75}"/>
                </a:ext>
              </a:extLst>
            </p:cNvPr>
            <p:cNvGrpSpPr/>
            <p:nvPr userDrawn="1"/>
          </p:nvGrpSpPr>
          <p:grpSpPr>
            <a:xfrm>
              <a:off x="3310208" y="3560795"/>
              <a:ext cx="2310844" cy="1329925"/>
              <a:chOff x="3291865" y="3478933"/>
              <a:chExt cx="2310844" cy="1329925"/>
            </a:xfrm>
          </p:grpSpPr>
          <p:sp>
            <p:nvSpPr>
              <p:cNvPr id="97" name="Text Placeholder 2">
                <a:extLst>
                  <a:ext uri="{FF2B5EF4-FFF2-40B4-BE49-F238E27FC236}">
                    <a16:creationId xmlns:a16="http://schemas.microsoft.com/office/drawing/2014/main" id="{35456A53-1C98-4293-9027-01BBCB80C1F3}"/>
                  </a:ext>
                </a:extLst>
              </p:cNvPr>
              <p:cNvSpPr txBox="1">
                <a:spLocks/>
              </p:cNvSpPr>
              <p:nvPr userDrawn="1"/>
            </p:nvSpPr>
            <p:spPr>
              <a:xfrm rot="16200000">
                <a:off x="5029430" y="4235579"/>
                <a:ext cx="930534" cy="216024"/>
              </a:xfrm>
              <a:prstGeom prst="rect">
                <a:avLst/>
              </a:prstGeom>
            </p:spPr>
            <p:txBody>
              <a:bodyPr>
                <a:noAutofit/>
              </a:bodyPr>
              <a:lstStyle>
                <a:lvl1pPr marL="0" indent="0" algn="ctr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None/>
                  <a:defRPr sz="450" b="1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fontAlgn="auto">
                  <a:spcAft>
                    <a:spcPts val="0"/>
                  </a:spcAft>
                </a:pPr>
                <a:r>
                  <a:rPr lang="hr-HR" noProof="0" dirty="0"/>
                  <a:t>Tim za potporu projektu (PST)</a:t>
                </a:r>
              </a:p>
            </p:txBody>
          </p:sp>
          <p:sp>
            <p:nvSpPr>
              <p:cNvPr id="100" name="Text Placeholder 2">
                <a:extLst>
                  <a:ext uri="{FF2B5EF4-FFF2-40B4-BE49-F238E27FC236}">
                    <a16:creationId xmlns:a16="http://schemas.microsoft.com/office/drawing/2014/main" id="{FCF34486-7A1C-4E3B-9EBB-3798432CF2B2}"/>
                  </a:ext>
                </a:extLst>
              </p:cNvPr>
              <p:cNvSpPr txBox="1">
                <a:spLocks/>
              </p:cNvSpPr>
              <p:nvPr userDrawn="1"/>
            </p:nvSpPr>
            <p:spPr>
              <a:xfrm>
                <a:off x="3717807" y="3734308"/>
                <a:ext cx="1283320" cy="144016"/>
              </a:xfrm>
              <a:prstGeom prst="rect">
                <a:avLst/>
              </a:prstGeom>
            </p:spPr>
            <p:txBody>
              <a:bodyPr anchor="ctr">
                <a:noAutofit/>
              </a:bodyPr>
              <a:lstStyle>
                <a:lvl1pPr marL="0" indent="0" algn="ctr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None/>
                  <a:defRPr sz="450" b="1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fontAlgn="auto">
                  <a:spcAft>
                    <a:spcPts val="0"/>
                  </a:spcAft>
                </a:pPr>
                <a:r>
                  <a:rPr lang="hr-HR" sz="500" noProof="0" dirty="0"/>
                  <a:t>Upravljački odbor projekta (PSC)</a:t>
                </a:r>
              </a:p>
            </p:txBody>
          </p:sp>
          <p:sp>
            <p:nvSpPr>
              <p:cNvPr id="102" name="Text Placeholder 2">
                <a:extLst>
                  <a:ext uri="{FF2B5EF4-FFF2-40B4-BE49-F238E27FC236}">
                    <a16:creationId xmlns:a16="http://schemas.microsoft.com/office/drawing/2014/main" id="{A84A66A1-54FC-4210-B70B-E1C1FE470906}"/>
                  </a:ext>
                </a:extLst>
              </p:cNvPr>
              <p:cNvSpPr txBox="1">
                <a:spLocks/>
              </p:cNvSpPr>
              <p:nvPr userDrawn="1"/>
            </p:nvSpPr>
            <p:spPr>
              <a:xfrm>
                <a:off x="3297433" y="3951126"/>
                <a:ext cx="998928" cy="188992"/>
              </a:xfrm>
              <a:prstGeom prst="rect">
                <a:avLst/>
              </a:prstGeom>
            </p:spPr>
            <p:txBody>
              <a:bodyPr anchor="ctr">
                <a:noAutofit/>
              </a:bodyPr>
              <a:lstStyle>
                <a:lvl1pPr marL="0" indent="0" algn="ctr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None/>
                  <a:defRPr sz="450" b="1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fontAlgn="auto">
                  <a:spcAft>
                    <a:spcPts val="0"/>
                  </a:spcAft>
                </a:pPr>
                <a:r>
                  <a:rPr lang="hr-HR" sz="550" noProof="0" dirty="0"/>
                  <a:t>Vlasnik projekta (PO)</a:t>
                </a:r>
              </a:p>
              <a:p>
                <a:pPr fontAlgn="auto">
                  <a:spcAft>
                    <a:spcPts val="0"/>
                  </a:spcAft>
                </a:pPr>
                <a:r>
                  <a:rPr lang="hr-HR" sz="400" noProof="0" dirty="0"/>
                  <a:t>(                                                    )</a:t>
                </a:r>
              </a:p>
            </p:txBody>
          </p:sp>
          <p:sp>
            <p:nvSpPr>
              <p:cNvPr id="103" name="Text Placeholder 2">
                <a:extLst>
                  <a:ext uri="{FF2B5EF4-FFF2-40B4-BE49-F238E27FC236}">
                    <a16:creationId xmlns:a16="http://schemas.microsoft.com/office/drawing/2014/main" id="{6751871A-D0CC-44EE-B034-9BBC6EAFEABC}"/>
                  </a:ext>
                </a:extLst>
              </p:cNvPr>
              <p:cNvSpPr txBox="1">
                <a:spLocks/>
              </p:cNvSpPr>
              <p:nvPr userDrawn="1"/>
            </p:nvSpPr>
            <p:spPr>
              <a:xfrm>
                <a:off x="3583899" y="3478933"/>
                <a:ext cx="1543980" cy="182036"/>
              </a:xfrm>
              <a:prstGeom prst="rect">
                <a:avLst/>
              </a:prstGeom>
            </p:spPr>
            <p:txBody>
              <a:bodyPr anchor="ctr">
                <a:noAutofit/>
              </a:bodyPr>
              <a:lstStyle>
                <a:lvl1pPr marL="0" indent="0" algn="ctr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None/>
                  <a:defRPr sz="450" b="1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r>
                  <a:rPr lang="hr-HR" sz="600" noProof="0" dirty="0"/>
                  <a:t>Odgovarajuće upravljačko tijelo (AGB)</a:t>
                </a:r>
              </a:p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r>
                  <a:rPr lang="hr-HR" noProof="0" dirty="0"/>
                  <a:t>(                                                                                   )</a:t>
                </a:r>
              </a:p>
            </p:txBody>
          </p:sp>
          <p:sp>
            <p:nvSpPr>
              <p:cNvPr id="104" name="Text Placeholder 2">
                <a:extLst>
                  <a:ext uri="{FF2B5EF4-FFF2-40B4-BE49-F238E27FC236}">
                    <a16:creationId xmlns:a16="http://schemas.microsoft.com/office/drawing/2014/main" id="{BD13E3D4-FBB4-4809-A12B-117790737C49}"/>
                  </a:ext>
                </a:extLst>
              </p:cNvPr>
              <p:cNvSpPr txBox="1">
                <a:spLocks/>
              </p:cNvSpPr>
              <p:nvPr userDrawn="1"/>
            </p:nvSpPr>
            <p:spPr>
              <a:xfrm>
                <a:off x="3395284" y="4542288"/>
                <a:ext cx="842829" cy="144016"/>
              </a:xfrm>
              <a:prstGeom prst="rect">
                <a:avLst/>
              </a:prstGeom>
            </p:spPr>
            <p:txBody>
              <a:bodyPr anchor="ctr">
                <a:noAutofit/>
              </a:bodyPr>
              <a:lstStyle>
                <a:lvl1pPr marL="0" indent="0" algn="ctr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None/>
                  <a:defRPr sz="450" b="1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fontAlgn="auto">
                  <a:spcAft>
                    <a:spcPts val="0"/>
                  </a:spcAft>
                </a:pPr>
                <a:r>
                  <a:rPr lang="hr-HR" noProof="0" dirty="0"/>
                  <a:t>Skupina za implementaciju poslovanja (BIG)</a:t>
                </a:r>
              </a:p>
            </p:txBody>
          </p:sp>
          <p:sp>
            <p:nvSpPr>
              <p:cNvPr id="105" name="Text Placeholder 2">
                <a:extLst>
                  <a:ext uri="{FF2B5EF4-FFF2-40B4-BE49-F238E27FC236}">
                    <a16:creationId xmlns:a16="http://schemas.microsoft.com/office/drawing/2014/main" id="{07674B56-1B40-4969-BEAD-031754279F13}"/>
                  </a:ext>
                </a:extLst>
              </p:cNvPr>
              <p:cNvSpPr txBox="1">
                <a:spLocks/>
              </p:cNvSpPr>
              <p:nvPr userDrawn="1"/>
            </p:nvSpPr>
            <p:spPr>
              <a:xfrm>
                <a:off x="4355888" y="4527689"/>
                <a:ext cx="839887" cy="144016"/>
              </a:xfrm>
              <a:prstGeom prst="rect">
                <a:avLst/>
              </a:prstGeom>
            </p:spPr>
            <p:txBody>
              <a:bodyPr anchor="ctr">
                <a:noAutofit/>
              </a:bodyPr>
              <a:lstStyle>
                <a:lvl1pPr marL="0" indent="0" algn="ctr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None/>
                  <a:defRPr sz="450" b="1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fontAlgn="auto">
                  <a:spcAft>
                    <a:spcPts val="0"/>
                  </a:spcAft>
                </a:pPr>
                <a:r>
                  <a:rPr lang="hr-HR" noProof="0" dirty="0"/>
                  <a:t>Osnovni projektni tim (PCT)</a:t>
                </a:r>
              </a:p>
            </p:txBody>
          </p:sp>
          <p:sp>
            <p:nvSpPr>
              <p:cNvPr id="110" name="Text Placeholder 2">
                <a:extLst>
                  <a:ext uri="{FF2B5EF4-FFF2-40B4-BE49-F238E27FC236}">
                    <a16:creationId xmlns:a16="http://schemas.microsoft.com/office/drawing/2014/main" id="{3DC9992D-D4A7-411E-9F4E-41A1639750E5}"/>
                  </a:ext>
                </a:extLst>
              </p:cNvPr>
              <p:cNvSpPr txBox="1">
                <a:spLocks/>
              </p:cNvSpPr>
              <p:nvPr userDrawn="1"/>
            </p:nvSpPr>
            <p:spPr>
              <a:xfrm>
                <a:off x="3291865" y="4206346"/>
                <a:ext cx="998928" cy="188992"/>
              </a:xfrm>
              <a:prstGeom prst="rect">
                <a:avLst/>
              </a:prstGeom>
            </p:spPr>
            <p:txBody>
              <a:bodyPr anchor="ctr">
                <a:noAutofit/>
              </a:bodyPr>
              <a:lstStyle>
                <a:lvl1pPr marL="0" indent="0" algn="ctr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None/>
                  <a:defRPr sz="450" b="1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fontAlgn="auto">
                  <a:spcAft>
                    <a:spcPts val="0"/>
                  </a:spcAft>
                </a:pPr>
                <a:r>
                  <a:rPr lang="hr-HR" sz="550" noProof="0" dirty="0"/>
                  <a:t>Voditelj poslovanja (BM)</a:t>
                </a:r>
              </a:p>
              <a:p>
                <a:pPr fontAlgn="auto">
                  <a:spcAft>
                    <a:spcPts val="0"/>
                  </a:spcAft>
                </a:pPr>
                <a:r>
                  <a:rPr lang="hr-HR" sz="400" noProof="0" dirty="0"/>
                  <a:t>(                                                    )</a:t>
                </a:r>
              </a:p>
            </p:txBody>
          </p:sp>
          <p:sp>
            <p:nvSpPr>
              <p:cNvPr id="111" name="Text Placeholder 2">
                <a:extLst>
                  <a:ext uri="{FF2B5EF4-FFF2-40B4-BE49-F238E27FC236}">
                    <a16:creationId xmlns:a16="http://schemas.microsoft.com/office/drawing/2014/main" id="{EA876E29-A10B-4FCE-9060-519628DD83FF}"/>
                  </a:ext>
                </a:extLst>
              </p:cNvPr>
              <p:cNvSpPr txBox="1">
                <a:spLocks/>
              </p:cNvSpPr>
              <p:nvPr userDrawn="1"/>
            </p:nvSpPr>
            <p:spPr>
              <a:xfrm>
                <a:off x="4290828" y="3951367"/>
                <a:ext cx="998928" cy="188992"/>
              </a:xfrm>
              <a:prstGeom prst="rect">
                <a:avLst/>
              </a:prstGeom>
            </p:spPr>
            <p:txBody>
              <a:bodyPr anchor="ctr">
                <a:noAutofit/>
              </a:bodyPr>
              <a:lstStyle>
                <a:lvl1pPr marL="0" indent="0" algn="ctr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None/>
                  <a:defRPr sz="450" b="1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fontAlgn="auto">
                  <a:spcAft>
                    <a:spcPts val="0"/>
                  </a:spcAft>
                </a:pPr>
                <a:r>
                  <a:rPr lang="hr-HR" sz="550" noProof="0" dirty="0"/>
                  <a:t>Pružatelj rješenja (SP)</a:t>
                </a:r>
              </a:p>
              <a:p>
                <a:pPr fontAlgn="auto">
                  <a:spcAft>
                    <a:spcPts val="0"/>
                  </a:spcAft>
                </a:pPr>
                <a:r>
                  <a:rPr lang="hr-HR" sz="400" noProof="0" dirty="0"/>
                  <a:t>(                                                    )</a:t>
                </a:r>
              </a:p>
            </p:txBody>
          </p:sp>
          <p:sp>
            <p:nvSpPr>
              <p:cNvPr id="112" name="Text Placeholder 2">
                <a:extLst>
                  <a:ext uri="{FF2B5EF4-FFF2-40B4-BE49-F238E27FC236}">
                    <a16:creationId xmlns:a16="http://schemas.microsoft.com/office/drawing/2014/main" id="{934F6635-3DBF-4A1B-929D-3E98F6509239}"/>
                  </a:ext>
                </a:extLst>
              </p:cNvPr>
              <p:cNvSpPr txBox="1">
                <a:spLocks/>
              </p:cNvSpPr>
              <p:nvPr userDrawn="1"/>
            </p:nvSpPr>
            <p:spPr>
              <a:xfrm>
                <a:off x="4327336" y="4196062"/>
                <a:ext cx="908116" cy="207891"/>
              </a:xfrm>
              <a:prstGeom prst="rect">
                <a:avLst/>
              </a:prstGeom>
            </p:spPr>
            <p:txBody>
              <a:bodyPr anchor="ctr">
                <a:noAutofit/>
              </a:bodyPr>
              <a:lstStyle>
                <a:lvl1pPr marL="0" indent="0" algn="ctr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None/>
                  <a:defRPr sz="450" b="1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fontAlgn="auto">
                  <a:spcAft>
                    <a:spcPts val="0"/>
                  </a:spcAft>
                </a:pPr>
                <a:r>
                  <a:rPr lang="hr-HR" sz="550" noProof="0" dirty="0"/>
                  <a:t>Voditelj projekta (PM)</a:t>
                </a:r>
              </a:p>
              <a:p>
                <a:pPr fontAlgn="auto">
                  <a:spcAft>
                    <a:spcPts val="0"/>
                  </a:spcAft>
                </a:pPr>
                <a:r>
                  <a:rPr lang="hr-HR" sz="400" noProof="0" dirty="0"/>
                  <a:t>(                                                    )</a:t>
                </a:r>
              </a:p>
            </p:txBody>
          </p:sp>
        </p:grpSp>
      </p:grpSp>
      <p:pic>
        <p:nvPicPr>
          <p:cNvPr id="30" name="Picture 29">
            <a:extLst>
              <a:ext uri="{FF2B5EF4-FFF2-40B4-BE49-F238E27FC236}">
                <a16:creationId xmlns:a16="http://schemas.microsoft.com/office/drawing/2014/main" id="{FB51342C-D388-40E4-8AF7-B2CF758BAF28}"/>
              </a:ext>
            </a:extLst>
          </p:cNvPr>
          <p:cNvPicPr>
            <a:picLocks noChangeAspect="1"/>
          </p:cNvPicPr>
          <p:nvPr userDrawn="1"/>
        </p:nvPicPr>
        <p:blipFill>
          <a:blip r:embed="rId12"/>
          <a:stretch>
            <a:fillRect/>
          </a:stretch>
        </p:blipFill>
        <p:spPr>
          <a:xfrm>
            <a:off x="72710" y="21085"/>
            <a:ext cx="3414056" cy="530398"/>
          </a:xfrm>
          <a:prstGeom prst="rect">
            <a:avLst/>
          </a:prstGeom>
        </p:spPr>
      </p:pic>
      <p:sp>
        <p:nvSpPr>
          <p:cNvPr id="44" name="Text Placeholder 6">
            <a:extLst>
              <a:ext uri="{FF2B5EF4-FFF2-40B4-BE49-F238E27FC236}">
                <a16:creationId xmlns:a16="http://schemas.microsoft.com/office/drawing/2014/main" id="{C90BEB31-51CF-4C6C-BE97-6AAF6C4309C5}"/>
              </a:ext>
            </a:extLst>
          </p:cNvPr>
          <p:cNvSpPr txBox="1">
            <a:spLocks/>
          </p:cNvSpPr>
          <p:nvPr userDrawn="1"/>
        </p:nvSpPr>
        <p:spPr>
          <a:xfrm>
            <a:off x="1580070" y="734659"/>
            <a:ext cx="706035" cy="21590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000" b="1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</a:pPr>
            <a:r>
              <a:rPr lang="hr-HR" noProof="0"/>
              <a:t>VANI</a:t>
            </a:r>
          </a:p>
        </p:txBody>
      </p:sp>
      <p:sp>
        <p:nvSpPr>
          <p:cNvPr id="45" name="Text Placeholder 6">
            <a:extLst>
              <a:ext uri="{FF2B5EF4-FFF2-40B4-BE49-F238E27FC236}">
                <a16:creationId xmlns:a16="http://schemas.microsoft.com/office/drawing/2014/main" id="{49865F91-1E8A-47C6-BB7B-E0DE00F92734}"/>
              </a:ext>
            </a:extLst>
          </p:cNvPr>
          <p:cNvSpPr txBox="1">
            <a:spLocks/>
          </p:cNvSpPr>
          <p:nvPr userDrawn="1"/>
        </p:nvSpPr>
        <p:spPr>
          <a:xfrm>
            <a:off x="489216" y="727757"/>
            <a:ext cx="675892" cy="203965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000" b="1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</a:pPr>
            <a:r>
              <a:rPr lang="hr-HR" noProof="0"/>
              <a:t>UNUTRA</a:t>
            </a:r>
          </a:p>
        </p:txBody>
      </p:sp>
      <p:sp>
        <p:nvSpPr>
          <p:cNvPr id="46" name="Text Placeholder 6">
            <a:extLst>
              <a:ext uri="{FF2B5EF4-FFF2-40B4-BE49-F238E27FC236}">
                <a16:creationId xmlns:a16="http://schemas.microsoft.com/office/drawing/2014/main" id="{A666F286-7579-4341-82D4-37D34C59D342}"/>
              </a:ext>
            </a:extLst>
          </p:cNvPr>
          <p:cNvSpPr txBox="1">
            <a:spLocks/>
          </p:cNvSpPr>
          <p:nvPr userDrawn="1"/>
        </p:nvSpPr>
        <p:spPr>
          <a:xfrm>
            <a:off x="581415" y="537596"/>
            <a:ext cx="1657350" cy="21590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850" b="1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</a:pPr>
            <a:r>
              <a:rPr lang="hr-HR" noProof="0"/>
              <a:t>Opseg projekta</a:t>
            </a:r>
          </a:p>
        </p:txBody>
      </p:sp>
      <p:sp>
        <p:nvSpPr>
          <p:cNvPr id="47" name="Text Placeholder 6">
            <a:extLst>
              <a:ext uri="{FF2B5EF4-FFF2-40B4-BE49-F238E27FC236}">
                <a16:creationId xmlns:a16="http://schemas.microsoft.com/office/drawing/2014/main" id="{DE39B733-6C0F-40CB-BFAE-43D4B58F94BF}"/>
              </a:ext>
            </a:extLst>
          </p:cNvPr>
          <p:cNvSpPr txBox="1">
            <a:spLocks/>
          </p:cNvSpPr>
          <p:nvPr userDrawn="1"/>
        </p:nvSpPr>
        <p:spPr>
          <a:xfrm>
            <a:off x="4023890" y="188639"/>
            <a:ext cx="1212761" cy="240403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1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</a:pPr>
            <a:r>
              <a:rPr lang="hr-HR" sz="1200" noProof="0"/>
              <a:t>Naziv projekta:</a:t>
            </a:r>
          </a:p>
        </p:txBody>
      </p:sp>
      <p:pic>
        <p:nvPicPr>
          <p:cNvPr id="48" name="Picture 47">
            <a:extLst>
              <a:ext uri="{FF2B5EF4-FFF2-40B4-BE49-F238E27FC236}">
                <a16:creationId xmlns:a16="http://schemas.microsoft.com/office/drawing/2014/main" id="{A1260037-A70E-4ED4-A368-8EF74BFAA83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3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rcRect l="53938" t="14535" r="27163" b="38799"/>
          <a:stretch/>
        </p:blipFill>
        <p:spPr>
          <a:xfrm>
            <a:off x="8583835" y="72752"/>
            <a:ext cx="390086" cy="4063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67256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146212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8" r:id="rId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61464437"/>
      </p:ext>
    </p:extLst>
  </p:cSld>
  <p:clrMapOvr>
    <a:masterClrMapping/>
  </p:clrMapOvr>
</p:sld>
</file>

<file path=ppt/theme/theme1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blank</Template>
  <TotalTime>5675</TotalTime>
  <Words>1</Words>
  <Application>Microsoft Macintosh PowerPoint</Application>
  <PresentationFormat>On-screen Show (4:3)</PresentationFormat>
  <Paragraphs>1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Calibri</vt:lpstr>
      <vt:lpstr>Verdana</vt:lpstr>
      <vt:lpstr>Custom Design</vt:lpstr>
      <vt:lpstr>PowerPoint Presentation</vt:lpstr>
    </vt:vector>
  </TitlesOfParts>
  <Company>PM² Alliance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PM² Alliance Canvas</dc:title>
  <dc:subject>Project Canvas</dc:subject>
  <dc:creator>PM² Alliance</dc:creator>
  <cp:lastModifiedBy>Marko Šimac</cp:lastModifiedBy>
  <cp:revision>52</cp:revision>
  <cp:lastPrinted>2020-05-02T21:17:18Z</cp:lastPrinted>
  <dcterms:created xsi:type="dcterms:W3CDTF">2018-03-14T12:47:55Z</dcterms:created>
  <dcterms:modified xsi:type="dcterms:W3CDTF">2020-05-18T08:14:32Z</dcterms:modified>
</cp:coreProperties>
</file>