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2D5EC1"/>
    <a:srgbClr val="46566F"/>
    <a:srgbClr val="009AB9"/>
    <a:srgbClr val="08899B"/>
    <a:srgbClr val="0F5494"/>
    <a:srgbClr val="3166CF"/>
    <a:srgbClr val="FFD624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0C711E-E04B-4AC1-88EB-3C670877A491}" v="1" dt="2020-05-15T22:10:23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73" autoAdjust="0"/>
    <p:restoredTop sz="94608"/>
  </p:normalViewPr>
  <p:slideViewPr>
    <p:cSldViewPr>
      <p:cViewPr varScale="1">
        <p:scale>
          <a:sx n="104" d="100"/>
          <a:sy n="104" d="100"/>
        </p:scale>
        <p:origin x="41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2816" y="5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s Kourounakis" userId="2b55aba91c702d15" providerId="LiveId" clId="{600C711E-E04B-4AC1-88EB-3C670877A491}"/>
    <pc:docChg chg="undo custSel delSld modMainMaster">
      <pc:chgData name="Nicos Kourounakis" userId="2b55aba91c702d15" providerId="LiveId" clId="{600C711E-E04B-4AC1-88EB-3C670877A491}" dt="2020-05-15T22:10:51.546" v="5" actId="1076"/>
      <pc:docMkLst>
        <pc:docMk/>
      </pc:docMkLst>
      <pc:sldChg chg="del">
        <pc:chgData name="Nicos Kourounakis" userId="2b55aba91c702d15" providerId="LiveId" clId="{600C711E-E04B-4AC1-88EB-3C670877A491}" dt="2020-05-15T22:09:54.871" v="0" actId="47"/>
        <pc:sldMkLst>
          <pc:docMk/>
          <pc:sldMk cId="253222479" sldId="257"/>
        </pc:sldMkLst>
      </pc:sldChg>
      <pc:sldMasterChg chg="modSldLayout">
        <pc:chgData name="Nicos Kourounakis" userId="2b55aba91c702d15" providerId="LiveId" clId="{600C711E-E04B-4AC1-88EB-3C670877A491}" dt="2020-05-15T22:10:51.546" v="5" actId="1076"/>
        <pc:sldMasterMkLst>
          <pc:docMk/>
          <pc:sldMasterMk cId="3114621201" sldId="2147483754"/>
        </pc:sldMasterMkLst>
        <pc:sldLayoutChg chg="addSp delSp modSp mod">
          <pc:chgData name="Nicos Kourounakis" userId="2b55aba91c702d15" providerId="LiveId" clId="{600C711E-E04B-4AC1-88EB-3C670877A491}" dt="2020-05-15T22:10:51.546" v="5" actId="1076"/>
          <pc:sldLayoutMkLst>
            <pc:docMk/>
            <pc:sldMasterMk cId="3114621201" sldId="2147483754"/>
            <pc:sldLayoutMk cId="2046725686" sldId="2147483768"/>
          </pc:sldLayoutMkLst>
          <pc:spChg chg="add mod">
            <ac:chgData name="Nicos Kourounakis" userId="2b55aba91c702d15" providerId="LiveId" clId="{600C711E-E04B-4AC1-88EB-3C670877A491}" dt="2020-05-15T22:10:23.639" v="2"/>
            <ac:spMkLst>
              <pc:docMk/>
              <pc:sldMasterMk cId="3114621201" sldId="2147483754"/>
              <pc:sldLayoutMk cId="2046725686" sldId="2147483768"/>
              <ac:spMk id="48" creationId="{5E3FD6BB-081F-42D2-88C7-C02ACAB79E49}"/>
            </ac:spMkLst>
          </pc:spChg>
          <pc:spChg chg="del">
            <ac:chgData name="Nicos Kourounakis" userId="2b55aba91c702d15" providerId="LiveId" clId="{600C711E-E04B-4AC1-88EB-3C670877A491}" dt="2020-05-15T22:10:35.906" v="3" actId="478"/>
            <ac:spMkLst>
              <pc:docMk/>
              <pc:sldMasterMk cId="3114621201" sldId="2147483754"/>
              <pc:sldLayoutMk cId="2046725686" sldId="2147483768"/>
              <ac:spMk id="64" creationId="{AA1F41B3-6B69-47B2-A45E-5EC86AAD327D}"/>
            </ac:spMkLst>
          </pc:spChg>
          <pc:picChg chg="mod">
            <ac:chgData name="Nicos Kourounakis" userId="2b55aba91c702d15" providerId="LiveId" clId="{600C711E-E04B-4AC1-88EB-3C670877A491}" dt="2020-05-15T22:10:51.546" v="5" actId="1076"/>
            <ac:picMkLst>
              <pc:docMk/>
              <pc:sldMasterMk cId="3114621201" sldId="2147483754"/>
              <pc:sldLayoutMk cId="2046725686" sldId="2147483768"/>
              <ac:picMk id="19" creationId="{8E8FFA0E-9D66-4480-85C1-82422A6BB790}"/>
            </ac:picMkLst>
          </pc:picChg>
          <pc:picChg chg="add mod">
            <ac:chgData name="Nicos Kourounakis" userId="2b55aba91c702d15" providerId="LiveId" clId="{600C711E-E04B-4AC1-88EB-3C670877A491}" dt="2020-05-15T22:10:23.639" v="2"/>
            <ac:picMkLst>
              <pc:docMk/>
              <pc:sldMasterMk cId="3114621201" sldId="2147483754"/>
              <pc:sldLayoutMk cId="2046725686" sldId="2147483768"/>
              <ac:picMk id="49" creationId="{371A23FF-8EA9-4894-AE7C-A366E4BA92E9}"/>
            </ac:picMkLst>
          </pc:picChg>
          <pc:cxnChg chg="mod">
            <ac:chgData name="Nicos Kourounakis" userId="2b55aba91c702d15" providerId="LiveId" clId="{600C711E-E04B-4AC1-88EB-3C670877A491}" dt="2020-05-15T22:10:11.041" v="1" actId="14100"/>
            <ac:cxnSpMkLst>
              <pc:docMk/>
              <pc:sldMasterMk cId="3114621201" sldId="2147483754"/>
              <pc:sldLayoutMk cId="2046725686" sldId="2147483768"/>
              <ac:cxnSpMk id="96" creationId="{D91E0168-F80C-421F-8555-D25698C296F5}"/>
            </ac:cxnSpMkLst>
          </pc:cxnChg>
        </pc:sldLayoutChg>
      </pc:sldMasterChg>
    </pc:docChg>
  </pc:docChgLst>
  <pc:docChgLst>
    <pc:chgData name="Nicos Kourounakis" userId="2b55aba91c702d15" providerId="LiveId" clId="{7FAE9D8E-655F-4468-AB30-19BE5222BAD4}"/>
    <pc:docChg chg="custSel modSld">
      <pc:chgData name="Nicos Kourounakis" userId="2b55aba91c702d15" providerId="LiveId" clId="{7FAE9D8E-655F-4468-AB30-19BE5222BAD4}" dt="2020-05-02T20:57:34.354" v="1"/>
      <pc:docMkLst>
        <pc:docMk/>
      </pc:docMkLst>
      <pc:sldChg chg="addSp delSp mod">
        <pc:chgData name="Nicos Kourounakis" userId="2b55aba91c702d15" providerId="LiveId" clId="{7FAE9D8E-655F-4468-AB30-19BE5222BAD4}" dt="2020-05-02T20:57:34.354" v="1"/>
        <pc:sldMkLst>
          <pc:docMk/>
          <pc:sldMk cId="253222479" sldId="257"/>
        </pc:sldMkLst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17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18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19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20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21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22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23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24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25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26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27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28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29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30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31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32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33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34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35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36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37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38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39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40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41" creationId="{00000000-0000-0000-0000-000000000000}"/>
          </ac:spMkLst>
        </pc:spChg>
        <pc:spChg chg="del">
          <ac:chgData name="Nicos Kourounakis" userId="2b55aba91c702d15" providerId="LiveId" clId="{7FAE9D8E-655F-4468-AB30-19BE5222BAD4}" dt="2020-05-02T20:57:29.807" v="0" actId="478"/>
          <ac:spMkLst>
            <pc:docMk/>
            <pc:sldMk cId="253222479" sldId="257"/>
            <ac:spMk id="42" creationId="{00000000-0000-0000-0000-000000000000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43" creationId="{BB2153EC-138F-4452-9B07-EB4577CD7570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44" creationId="{C123B8FE-6590-443E-82E2-5CE2FC834D1C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45" creationId="{03D06656-FDE1-4192-834E-1F8633373FD3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46" creationId="{EF446942-1BE4-45DC-81EF-1CFD52C61A61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47" creationId="{EA8AFBF7-3B37-4F2E-A713-E2285D1E2EF4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48" creationId="{D16FF0C2-7131-4092-A54A-0FCBC4051EC8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49" creationId="{2839DDD3-059F-4655-8377-D340C529C6FC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50" creationId="{7E889E4C-33BD-447C-865C-AE5C2AF14A1F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51" creationId="{064A1D4A-3086-450C-84C2-9D21FD97AC32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52" creationId="{10B38D85-FB3B-482C-B768-89749ACCD4D4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53" creationId="{1622972D-5C07-4B12-9387-281EFD01AC5C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54" creationId="{B2BEB27B-B94E-4EDE-B65A-AA901805BCBE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55" creationId="{DE245D6C-D3A6-4BF7-A02D-8270D0EE24B5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56" creationId="{7EF754B7-A65C-4753-8808-0161E306ED59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57" creationId="{620479D5-0407-43B7-B22D-C8359A8E596D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58" creationId="{37171C8F-824F-49AC-80BA-6C01FF2C60F8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59" creationId="{02BDCFE2-C85A-4B44-B090-004615EB7EC1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60" creationId="{71EEF1F7-82FD-4B1C-8E22-926DB98EF516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61" creationId="{21D2B162-CC19-490D-9108-31E691B37AC5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62" creationId="{EBF1C035-C364-491B-908C-C560871C78DB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63" creationId="{5BD32DCD-53E5-476E-A791-5F1C16BB0AE4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64" creationId="{E75F47B7-C143-46EC-9DC4-0E8FAAB62444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65" creationId="{32127873-8D5B-4CCA-8F6D-6CF409EAAF00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66" creationId="{B26D5084-BF8E-4365-B653-3FB162851EF1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67" creationId="{5C51BF4E-E930-4AD1-9246-5E65D85CC08E}"/>
          </ac:spMkLst>
        </pc:spChg>
        <pc:spChg chg="add">
          <ac:chgData name="Nicos Kourounakis" userId="2b55aba91c702d15" providerId="LiveId" clId="{7FAE9D8E-655F-4468-AB30-19BE5222BAD4}" dt="2020-05-02T20:57:34.354" v="1"/>
          <ac:spMkLst>
            <pc:docMk/>
            <pc:sldMk cId="253222479" sldId="257"/>
            <ac:spMk id="68" creationId="{D1AE877E-2CD9-47DB-9883-9D5CD63C18A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70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FB7E1E6-60D4-4047-883C-96B159D409F5}"/>
              </a:ext>
            </a:extLst>
          </p:cNvPr>
          <p:cNvGrpSpPr/>
          <p:nvPr userDrawn="1"/>
        </p:nvGrpSpPr>
        <p:grpSpPr>
          <a:xfrm>
            <a:off x="54546" y="836712"/>
            <a:ext cx="9036000" cy="5688632"/>
            <a:chOff x="54546" y="836712"/>
            <a:chExt cx="9036000" cy="5688632"/>
          </a:xfrm>
        </p:grpSpPr>
        <p:sp>
          <p:nvSpPr>
            <p:cNvPr id="89" name="Rounded Rectangle 1">
              <a:extLst>
                <a:ext uri="{FF2B5EF4-FFF2-40B4-BE49-F238E27FC236}">
                  <a16:creationId xmlns:a16="http://schemas.microsoft.com/office/drawing/2014/main" id="{BC5038C7-8189-455F-8417-13DE56611FF5}"/>
                </a:ext>
              </a:extLst>
            </p:cNvPr>
            <p:cNvSpPr/>
            <p:nvPr userDrawn="1"/>
          </p:nvSpPr>
          <p:spPr>
            <a:xfrm>
              <a:off x="265723" y="9648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  <p:sp>
          <p:nvSpPr>
            <p:cNvPr id="90" name="Rounded Rectangle 2">
              <a:extLst>
                <a:ext uri="{FF2B5EF4-FFF2-40B4-BE49-F238E27FC236}">
                  <a16:creationId xmlns:a16="http://schemas.microsoft.com/office/drawing/2014/main" id="{8211FB00-7E57-47A3-8744-0D5412FFC8D1}"/>
                </a:ext>
              </a:extLst>
            </p:cNvPr>
            <p:cNvSpPr/>
            <p:nvPr userDrawn="1"/>
          </p:nvSpPr>
          <p:spPr>
            <a:xfrm>
              <a:off x="4788024" y="9648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ounded Rectangle 3">
              <a:extLst>
                <a:ext uri="{FF2B5EF4-FFF2-40B4-BE49-F238E27FC236}">
                  <a16:creationId xmlns:a16="http://schemas.microsoft.com/office/drawing/2014/main" id="{62CAE297-CCE4-4CF2-8E3D-216CBEB93692}"/>
                </a:ext>
              </a:extLst>
            </p:cNvPr>
            <p:cNvSpPr/>
            <p:nvPr userDrawn="1"/>
          </p:nvSpPr>
          <p:spPr>
            <a:xfrm>
              <a:off x="265723" y="1602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92" name="Rounded Rectangle 4">
              <a:extLst>
                <a:ext uri="{FF2B5EF4-FFF2-40B4-BE49-F238E27FC236}">
                  <a16:creationId xmlns:a16="http://schemas.microsoft.com/office/drawing/2014/main" id="{4A1A46A7-0C71-4B68-8974-7E200E9317C6}"/>
                </a:ext>
              </a:extLst>
            </p:cNvPr>
            <p:cNvSpPr/>
            <p:nvPr userDrawn="1"/>
          </p:nvSpPr>
          <p:spPr>
            <a:xfrm>
              <a:off x="4788024" y="1836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ounded Rectangle 5">
              <a:extLst>
                <a:ext uri="{FF2B5EF4-FFF2-40B4-BE49-F238E27FC236}">
                  <a16:creationId xmlns:a16="http://schemas.microsoft.com/office/drawing/2014/main" id="{BB9C8EB1-195E-4BA2-BD4F-41A9BE175DA2}"/>
                </a:ext>
              </a:extLst>
            </p:cNvPr>
            <p:cNvSpPr/>
            <p:nvPr userDrawn="1"/>
          </p:nvSpPr>
          <p:spPr>
            <a:xfrm>
              <a:off x="265723" y="2250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94" name="Rounded Rectangle 6">
              <a:extLst>
                <a:ext uri="{FF2B5EF4-FFF2-40B4-BE49-F238E27FC236}">
                  <a16:creationId xmlns:a16="http://schemas.microsoft.com/office/drawing/2014/main" id="{6B6D5048-8495-4EA6-87E3-AF7DB6B54198}"/>
                </a:ext>
              </a:extLst>
            </p:cNvPr>
            <p:cNvSpPr/>
            <p:nvPr userDrawn="1"/>
          </p:nvSpPr>
          <p:spPr>
            <a:xfrm>
              <a:off x="4788024" y="2646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ounded Rectangle 7">
              <a:extLst>
                <a:ext uri="{FF2B5EF4-FFF2-40B4-BE49-F238E27FC236}">
                  <a16:creationId xmlns:a16="http://schemas.microsoft.com/office/drawing/2014/main" id="{15DEFEAE-EF3A-401C-A883-5C1677877DCF}"/>
                </a:ext>
              </a:extLst>
            </p:cNvPr>
            <p:cNvSpPr/>
            <p:nvPr userDrawn="1"/>
          </p:nvSpPr>
          <p:spPr>
            <a:xfrm>
              <a:off x="4788024" y="3384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ounded Rectangle 8">
              <a:extLst>
                <a:ext uri="{FF2B5EF4-FFF2-40B4-BE49-F238E27FC236}">
                  <a16:creationId xmlns:a16="http://schemas.microsoft.com/office/drawing/2014/main" id="{9CF306A6-10D2-4A7E-95AD-D615173DACC0}"/>
                </a:ext>
              </a:extLst>
            </p:cNvPr>
            <p:cNvSpPr/>
            <p:nvPr userDrawn="1"/>
          </p:nvSpPr>
          <p:spPr>
            <a:xfrm>
              <a:off x="265723" y="2880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97" name="Rounded Rectangle 9">
              <a:extLst>
                <a:ext uri="{FF2B5EF4-FFF2-40B4-BE49-F238E27FC236}">
                  <a16:creationId xmlns:a16="http://schemas.microsoft.com/office/drawing/2014/main" id="{D26E387D-FFA7-4EA1-BD61-904CB59905D9}"/>
                </a:ext>
              </a:extLst>
            </p:cNvPr>
            <p:cNvSpPr/>
            <p:nvPr userDrawn="1"/>
          </p:nvSpPr>
          <p:spPr>
            <a:xfrm>
              <a:off x="265723" y="3510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98" name="Rounded Rectangle 10">
              <a:extLst>
                <a:ext uri="{FF2B5EF4-FFF2-40B4-BE49-F238E27FC236}">
                  <a16:creationId xmlns:a16="http://schemas.microsoft.com/office/drawing/2014/main" id="{D587F0A5-90EB-422F-BCC3-C6696F9A55D8}"/>
                </a:ext>
              </a:extLst>
            </p:cNvPr>
            <p:cNvSpPr/>
            <p:nvPr userDrawn="1"/>
          </p:nvSpPr>
          <p:spPr>
            <a:xfrm>
              <a:off x="265723" y="4158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99" name="Rounded Rectangle 11">
              <a:extLst>
                <a:ext uri="{FF2B5EF4-FFF2-40B4-BE49-F238E27FC236}">
                  <a16:creationId xmlns:a16="http://schemas.microsoft.com/office/drawing/2014/main" id="{750627D1-5C05-40DF-AEBF-B6AD3E3BA673}"/>
                </a:ext>
              </a:extLst>
            </p:cNvPr>
            <p:cNvSpPr/>
            <p:nvPr userDrawn="1"/>
          </p:nvSpPr>
          <p:spPr>
            <a:xfrm>
              <a:off x="4788024" y="4122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100" name="Rounded Rectangle 12">
              <a:extLst>
                <a:ext uri="{FF2B5EF4-FFF2-40B4-BE49-F238E27FC236}">
                  <a16:creationId xmlns:a16="http://schemas.microsoft.com/office/drawing/2014/main" id="{67A2085E-5FAA-4F92-B64D-22965E282265}"/>
                </a:ext>
              </a:extLst>
            </p:cNvPr>
            <p:cNvSpPr/>
            <p:nvPr userDrawn="1"/>
          </p:nvSpPr>
          <p:spPr>
            <a:xfrm>
              <a:off x="4788024" y="4878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101" name="Rounded Rectangle 13">
              <a:extLst>
                <a:ext uri="{FF2B5EF4-FFF2-40B4-BE49-F238E27FC236}">
                  <a16:creationId xmlns:a16="http://schemas.microsoft.com/office/drawing/2014/main" id="{E18BAA53-1739-4528-96AF-7DCB6D645786}"/>
                </a:ext>
              </a:extLst>
            </p:cNvPr>
            <p:cNvSpPr/>
            <p:nvPr userDrawn="1"/>
          </p:nvSpPr>
          <p:spPr>
            <a:xfrm>
              <a:off x="265723" y="5121153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DC77506-9FE1-476B-8BFA-6AA51ADC4C57}"/>
                </a:ext>
              </a:extLst>
            </p:cNvPr>
            <p:cNvCxnSpPr/>
            <p:nvPr userDrawn="1"/>
          </p:nvCxnSpPr>
          <p:spPr>
            <a:xfrm>
              <a:off x="4572000" y="964800"/>
              <a:ext cx="0" cy="5416528"/>
            </a:xfrm>
            <a:prstGeom prst="line">
              <a:avLst/>
            </a:prstGeom>
            <a:ln w="19050">
              <a:solidFill>
                <a:srgbClr val="46566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ounded Rectangle 15">
              <a:extLst>
                <a:ext uri="{FF2B5EF4-FFF2-40B4-BE49-F238E27FC236}">
                  <a16:creationId xmlns:a16="http://schemas.microsoft.com/office/drawing/2014/main" id="{B05B2DB9-D007-49F3-9598-0504165FEB57}"/>
                </a:ext>
              </a:extLst>
            </p:cNvPr>
            <p:cNvSpPr/>
            <p:nvPr userDrawn="1"/>
          </p:nvSpPr>
          <p:spPr>
            <a:xfrm>
              <a:off x="54546" y="836712"/>
              <a:ext cx="9036000" cy="5688632"/>
            </a:xfrm>
            <a:prstGeom prst="roundRect">
              <a:avLst>
                <a:gd name="adj" fmla="val 1073"/>
              </a:avLst>
            </a:prstGeom>
            <a:noFill/>
            <a:ln w="19050">
              <a:solidFill>
                <a:srgbClr val="4656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8354814E-5FC9-4409-A5AF-23F90B56E52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26203"/>
            <a:ext cx="2167771" cy="520695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CB83EE-B250-45E3-834C-3DE2C39D80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938" t="14535" r="27163" b="38799"/>
          <a:stretch/>
        </p:blipFill>
        <p:spPr>
          <a:xfrm>
            <a:off x="8151489" y="5737272"/>
            <a:ext cx="720080" cy="75008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53C4E96-804F-4B80-B12D-5FC1EA92CA99}"/>
              </a:ext>
            </a:extLst>
          </p:cNvPr>
          <p:cNvSpPr txBox="1"/>
          <p:nvPr userDrawn="1"/>
        </p:nvSpPr>
        <p:spPr>
          <a:xfrm>
            <a:off x="7297663" y="6605009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www.PM²Alliance.eu</a:t>
            </a:r>
            <a:endParaRPr lang="en-CA" sz="1050" b="0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45D4AAC-58A9-41FE-986A-33B322E78A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33" y="126203"/>
            <a:ext cx="731767" cy="5407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239C41-064C-4951-B2EA-96E629C12D75}"/>
              </a:ext>
            </a:extLst>
          </p:cNvPr>
          <p:cNvSpPr txBox="1"/>
          <p:nvPr userDrawn="1"/>
        </p:nvSpPr>
        <p:spPr>
          <a:xfrm>
            <a:off x="7001038" y="601708"/>
            <a:ext cx="21677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Based on an Open PM² template</a:t>
            </a:r>
            <a:endParaRPr lang="en-CA" sz="1050" b="0" u="non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323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EAF9B9D9-50F9-45DE-8455-C3AC23528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4538" y="3257510"/>
            <a:ext cx="2847079" cy="18960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2FD6B6-720B-41C7-BA9F-A47E82868D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4538" y="5215116"/>
            <a:ext cx="2847079" cy="14875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E82F9D-FD76-4AF9-B338-0C05BD797A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92964" y="5206495"/>
            <a:ext cx="3097036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EBBDDC-7065-4CB8-92B4-83F3C78CC5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05157" y="3403099"/>
            <a:ext cx="3072650" cy="1743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90D05-51A0-4AB8-9572-36EAB8483A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387" y="3417980"/>
            <a:ext cx="2676376" cy="3273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8FFA0E-9D66-4480-85C1-82422A6BB79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4000" y="2330078"/>
            <a:ext cx="8870449" cy="8535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8E5C70-670F-45DE-8ED2-9C7240AD9F0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09569" y="538608"/>
            <a:ext cx="1664352" cy="17436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67786E-A62C-438E-8CDC-D2AF8430D3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543784" y="538300"/>
            <a:ext cx="1664352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280117-B3FE-4ECF-989D-8C6E62843DD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69651" y="546751"/>
            <a:ext cx="2645893" cy="1743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D3D1D8-D06F-4791-BD38-7239E82269A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3489" y="546943"/>
            <a:ext cx="2523963" cy="1743607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91E0168-F80C-421F-8555-D25698C296F5}"/>
              </a:ext>
            </a:extLst>
          </p:cNvPr>
          <p:cNvCxnSpPr>
            <a:cxnSpLocks/>
          </p:cNvCxnSpPr>
          <p:nvPr userDrawn="1"/>
        </p:nvCxnSpPr>
        <p:spPr>
          <a:xfrm>
            <a:off x="5050759" y="419575"/>
            <a:ext cx="3409673" cy="0"/>
          </a:xfrm>
          <a:prstGeom prst="line">
            <a:avLst/>
          </a:prstGeom>
          <a:ln w="12700">
            <a:solidFill>
              <a:srgbClr val="4656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FB51342C-D388-40E4-8AF7-B2CF758BAF2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710" y="21085"/>
            <a:ext cx="3414056" cy="530398"/>
          </a:xfrm>
          <a:prstGeom prst="rect">
            <a:avLst/>
          </a:prstGeom>
        </p:spPr>
      </p:pic>
      <p:sp>
        <p:nvSpPr>
          <p:cNvPr id="136" name="Text Placeholder 6">
            <a:extLst>
              <a:ext uri="{FF2B5EF4-FFF2-40B4-BE49-F238E27FC236}">
                <a16:creationId xmlns:a16="http://schemas.microsoft.com/office/drawing/2014/main" id="{BF28345A-3180-4C43-93D6-25590517F26B}"/>
              </a:ext>
            </a:extLst>
          </p:cNvPr>
          <p:cNvSpPr txBox="1">
            <a:spLocks/>
          </p:cNvSpPr>
          <p:nvPr userDrawn="1"/>
        </p:nvSpPr>
        <p:spPr>
          <a:xfrm>
            <a:off x="802418" y="3638384"/>
            <a:ext cx="1283320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/>
              <a:t>ΕΠΙΠΤΩΣΗ ΡΙΣΚΟΥ</a:t>
            </a:r>
            <a:endParaRPr lang="en-GB" dirty="0"/>
          </a:p>
        </p:txBody>
      </p:sp>
      <p:sp>
        <p:nvSpPr>
          <p:cNvPr id="137" name="Text Placeholder 6">
            <a:extLst>
              <a:ext uri="{FF2B5EF4-FFF2-40B4-BE49-F238E27FC236}">
                <a16:creationId xmlns:a16="http://schemas.microsoft.com/office/drawing/2014/main" id="{06E49C25-7467-4288-B20A-773E6A74448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2000388" y="4362964"/>
            <a:ext cx="1208611" cy="2536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/>
              <a:t>ΠΙΘΑΝΟΤΗΤΑ ΡΙΣΚΟΥ</a:t>
            </a:r>
            <a:endParaRPr lang="en-GB" dirty="0"/>
          </a:p>
        </p:txBody>
      </p:sp>
      <p:sp>
        <p:nvSpPr>
          <p:cNvPr id="138" name="Text Placeholder 6">
            <a:extLst>
              <a:ext uri="{FF2B5EF4-FFF2-40B4-BE49-F238E27FC236}">
                <a16:creationId xmlns:a16="http://schemas.microsoft.com/office/drawing/2014/main" id="{F982D188-0A7D-4329-9DAE-75346F206C80}"/>
              </a:ext>
            </a:extLst>
          </p:cNvPr>
          <p:cNvSpPr txBox="1">
            <a:spLocks/>
          </p:cNvSpPr>
          <p:nvPr userDrawn="1"/>
        </p:nvSpPr>
        <p:spPr>
          <a:xfrm>
            <a:off x="6611843" y="515925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/>
              <a:t>Ανάλυση Εργασιών</a:t>
            </a:r>
            <a:endParaRPr lang="en-US" dirty="0"/>
          </a:p>
        </p:txBody>
      </p:sp>
      <p:sp>
        <p:nvSpPr>
          <p:cNvPr id="139" name="Text Placeholder 6">
            <a:extLst>
              <a:ext uri="{FF2B5EF4-FFF2-40B4-BE49-F238E27FC236}">
                <a16:creationId xmlns:a16="http://schemas.microsoft.com/office/drawing/2014/main" id="{EC3D4A33-321E-4424-8B8D-30FB2442BB05}"/>
              </a:ext>
            </a:extLst>
          </p:cNvPr>
          <p:cNvSpPr txBox="1">
            <a:spLocks/>
          </p:cNvSpPr>
          <p:nvPr userDrawn="1"/>
        </p:nvSpPr>
        <p:spPr>
          <a:xfrm>
            <a:off x="5844497" y="4962514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/>
              <a:t>Εγχειρίδιο </a:t>
            </a:r>
            <a:r>
              <a:rPr lang="en-US" dirty="0"/>
              <a:t>PM²</a:t>
            </a:r>
          </a:p>
        </p:txBody>
      </p:sp>
      <p:sp>
        <p:nvSpPr>
          <p:cNvPr id="140" name="Text Placeholder 6">
            <a:extLst>
              <a:ext uri="{FF2B5EF4-FFF2-40B4-BE49-F238E27FC236}">
                <a16:creationId xmlns:a16="http://schemas.microsoft.com/office/drawing/2014/main" id="{41BB9FD5-1450-4DD7-8B0B-397313C8E559}"/>
              </a:ext>
            </a:extLst>
          </p:cNvPr>
          <p:cNvSpPr txBox="1">
            <a:spLocks/>
          </p:cNvSpPr>
          <p:nvPr userDrawn="1"/>
        </p:nvSpPr>
        <p:spPr>
          <a:xfrm>
            <a:off x="7440518" y="4965483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sz="600" dirty="0"/>
              <a:t>Κρίσιμοι Παράγοντες Επιτυχίας</a:t>
            </a:r>
            <a:endParaRPr lang="en-US" sz="600" dirty="0"/>
          </a:p>
        </p:txBody>
      </p:sp>
      <p:sp>
        <p:nvSpPr>
          <p:cNvPr id="146" name="Text Placeholder 6">
            <a:extLst>
              <a:ext uri="{FF2B5EF4-FFF2-40B4-BE49-F238E27FC236}">
                <a16:creationId xmlns:a16="http://schemas.microsoft.com/office/drawing/2014/main" id="{467A0C49-4DFA-4239-8ABE-DB7B7A94AFB3}"/>
              </a:ext>
            </a:extLst>
          </p:cNvPr>
          <p:cNvSpPr txBox="1">
            <a:spLocks/>
          </p:cNvSpPr>
          <p:nvPr userDrawn="1"/>
        </p:nvSpPr>
        <p:spPr>
          <a:xfrm>
            <a:off x="4042647" y="177105"/>
            <a:ext cx="1008112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sz="1200" dirty="0"/>
              <a:t>Τίτλος Έργου</a:t>
            </a:r>
            <a:endParaRPr lang="en-US" sz="1200" dirty="0"/>
          </a:p>
        </p:txBody>
      </p:sp>
      <p:sp>
        <p:nvSpPr>
          <p:cNvPr id="147" name="Text Placeholder 6">
            <a:extLst>
              <a:ext uri="{FF2B5EF4-FFF2-40B4-BE49-F238E27FC236}">
                <a16:creationId xmlns:a16="http://schemas.microsoft.com/office/drawing/2014/main" id="{CC96AFFF-A303-4FF6-9CB2-37A7A2766243}"/>
              </a:ext>
            </a:extLst>
          </p:cNvPr>
          <p:cNvSpPr txBox="1">
            <a:spLocks/>
          </p:cNvSpPr>
          <p:nvPr userDrawn="1"/>
        </p:nvSpPr>
        <p:spPr>
          <a:xfrm>
            <a:off x="3599174" y="5166455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/>
              <a:t>Ενδιαφερόμενα Μέρη</a:t>
            </a:r>
            <a:endParaRPr lang="en-US" dirty="0"/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E487814E-01EB-41C0-931D-42A32D44F630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4093658" y="5844357"/>
            <a:ext cx="686660" cy="205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l-GR" dirty="0"/>
              <a:t>ΕΠΙΡΡΟΗ</a:t>
            </a:r>
            <a:endParaRPr lang="en-GB" dirty="0"/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6FDEDC0B-D9F0-4C08-ADA3-9B974519A3EA}"/>
              </a:ext>
            </a:extLst>
          </p:cNvPr>
          <p:cNvSpPr txBox="1">
            <a:spLocks/>
          </p:cNvSpPr>
          <p:nvPr userDrawn="1"/>
        </p:nvSpPr>
        <p:spPr>
          <a:xfrm>
            <a:off x="4695464" y="6438425"/>
            <a:ext cx="720080" cy="1637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/>
              <a:t>ΥΠΟΣΤΗΡΙΞΗ</a:t>
            </a:r>
            <a:endParaRPr lang="en-GB" dirty="0"/>
          </a:p>
        </p:txBody>
      </p:sp>
      <p:sp>
        <p:nvSpPr>
          <p:cNvPr id="154" name="Text Placeholder 6">
            <a:extLst>
              <a:ext uri="{FF2B5EF4-FFF2-40B4-BE49-F238E27FC236}">
                <a16:creationId xmlns:a16="http://schemas.microsoft.com/office/drawing/2014/main" id="{B656A992-F07A-4D44-BB5B-2509613A2792}"/>
              </a:ext>
            </a:extLst>
          </p:cNvPr>
          <p:cNvSpPr txBox="1">
            <a:spLocks/>
          </p:cNvSpPr>
          <p:nvPr userDrawn="1"/>
        </p:nvSpPr>
        <p:spPr>
          <a:xfrm>
            <a:off x="594081" y="536832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/>
              <a:t>ΦΥΣΙΚΟ ΑΝΤΙΚΕΙΜΕΝΟ</a:t>
            </a:r>
            <a:endParaRPr lang="en-GB" dirty="0"/>
          </a:p>
        </p:txBody>
      </p:sp>
      <p:sp>
        <p:nvSpPr>
          <p:cNvPr id="156" name="Text Placeholder 6">
            <a:extLst>
              <a:ext uri="{FF2B5EF4-FFF2-40B4-BE49-F238E27FC236}">
                <a16:creationId xmlns:a16="http://schemas.microsoft.com/office/drawing/2014/main" id="{8374C69D-9114-47CE-91EA-9A65B6D1B67B}"/>
              </a:ext>
            </a:extLst>
          </p:cNvPr>
          <p:cNvSpPr txBox="1">
            <a:spLocks/>
          </p:cNvSpPr>
          <p:nvPr userDrawn="1"/>
        </p:nvSpPr>
        <p:spPr>
          <a:xfrm>
            <a:off x="493194" y="731987"/>
            <a:ext cx="71964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/>
              <a:t>ΕΝΤΟΣ</a:t>
            </a:r>
            <a:endParaRPr lang="en-GB" dirty="0"/>
          </a:p>
        </p:txBody>
      </p:sp>
      <p:sp>
        <p:nvSpPr>
          <p:cNvPr id="163" name="Text Placeholder 6">
            <a:extLst>
              <a:ext uri="{FF2B5EF4-FFF2-40B4-BE49-F238E27FC236}">
                <a16:creationId xmlns:a16="http://schemas.microsoft.com/office/drawing/2014/main" id="{6576CB7B-12C5-43DD-A50C-B2CE4AABFD86}"/>
              </a:ext>
            </a:extLst>
          </p:cNvPr>
          <p:cNvSpPr txBox="1">
            <a:spLocks/>
          </p:cNvSpPr>
          <p:nvPr userDrawn="1"/>
        </p:nvSpPr>
        <p:spPr>
          <a:xfrm>
            <a:off x="1609193" y="731987"/>
            <a:ext cx="706035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/>
              <a:t>ΕΚΤΟΣ</a:t>
            </a:r>
            <a:endParaRPr lang="en-GB" dirty="0"/>
          </a:p>
        </p:txBody>
      </p:sp>
      <p:sp>
        <p:nvSpPr>
          <p:cNvPr id="166" name="Text Placeholder 6">
            <a:extLst>
              <a:ext uri="{FF2B5EF4-FFF2-40B4-BE49-F238E27FC236}">
                <a16:creationId xmlns:a16="http://schemas.microsoft.com/office/drawing/2014/main" id="{1DCD81BE-9575-4E17-8D45-E55C337B2801}"/>
              </a:ext>
            </a:extLst>
          </p:cNvPr>
          <p:cNvSpPr txBox="1">
            <a:spLocks/>
          </p:cNvSpPr>
          <p:nvPr userDrawn="1"/>
        </p:nvSpPr>
        <p:spPr>
          <a:xfrm>
            <a:off x="3279180" y="53091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sz="800" spc="-30" dirty="0"/>
              <a:t>ΑΠΟΤΕΛΕΣΜΑΤΑ</a:t>
            </a:r>
            <a:r>
              <a:rPr lang="en-US" sz="800" spc="-30" dirty="0"/>
              <a:t>/</a:t>
            </a:r>
            <a:r>
              <a:rPr lang="el-GR" sz="800" spc="-30" dirty="0"/>
              <a:t>ΠΑΡΑΔΟΤΕΑ</a:t>
            </a:r>
            <a:endParaRPr lang="en-US" sz="800" spc="-30" dirty="0"/>
          </a:p>
        </p:txBody>
      </p:sp>
      <p:sp>
        <p:nvSpPr>
          <p:cNvPr id="169" name="Text Placeholder 6">
            <a:extLst>
              <a:ext uri="{FF2B5EF4-FFF2-40B4-BE49-F238E27FC236}">
                <a16:creationId xmlns:a16="http://schemas.microsoft.com/office/drawing/2014/main" id="{86627F22-7900-430B-8EF4-DE407F2D3238}"/>
              </a:ext>
            </a:extLst>
          </p:cNvPr>
          <p:cNvSpPr txBox="1">
            <a:spLocks/>
          </p:cNvSpPr>
          <p:nvPr userDrawn="1"/>
        </p:nvSpPr>
        <p:spPr>
          <a:xfrm>
            <a:off x="5572421" y="53091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/>
              <a:t>ΕΠΙΘΥΜΗΤΕΣ ΕΚΚΡΟΕΣ</a:t>
            </a:r>
            <a:endParaRPr lang="en-US" dirty="0"/>
          </a:p>
        </p:txBody>
      </p:sp>
      <p:sp>
        <p:nvSpPr>
          <p:cNvPr id="172" name="Text Placeholder 6">
            <a:extLst>
              <a:ext uri="{FF2B5EF4-FFF2-40B4-BE49-F238E27FC236}">
                <a16:creationId xmlns:a16="http://schemas.microsoft.com/office/drawing/2014/main" id="{CE07D384-D5EA-4218-8BD3-F8448D80B9F9}"/>
              </a:ext>
            </a:extLst>
          </p:cNvPr>
          <p:cNvSpPr txBox="1">
            <a:spLocks/>
          </p:cNvSpPr>
          <p:nvPr userDrawn="1"/>
        </p:nvSpPr>
        <p:spPr>
          <a:xfrm>
            <a:off x="5545202" y="2113524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sz="700" dirty="0"/>
              <a:t>ΩΦΕΛΕΙΕΣ</a:t>
            </a:r>
            <a:endParaRPr lang="en-US" sz="700" dirty="0"/>
          </a:p>
        </p:txBody>
      </p:sp>
      <p:sp>
        <p:nvSpPr>
          <p:cNvPr id="175" name="Text Placeholder 6">
            <a:extLst>
              <a:ext uri="{FF2B5EF4-FFF2-40B4-BE49-F238E27FC236}">
                <a16:creationId xmlns:a16="http://schemas.microsoft.com/office/drawing/2014/main" id="{192FD159-192C-4A3A-9D97-661EC327BD3E}"/>
              </a:ext>
            </a:extLst>
          </p:cNvPr>
          <p:cNvSpPr txBox="1">
            <a:spLocks/>
          </p:cNvSpPr>
          <p:nvPr userDrawn="1"/>
        </p:nvSpPr>
        <p:spPr>
          <a:xfrm>
            <a:off x="615403" y="337446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/>
              <a:t>ΡΙΣΚΑ</a:t>
            </a:r>
            <a:endParaRPr lang="en-US" dirty="0"/>
          </a:p>
        </p:txBody>
      </p:sp>
      <p:sp>
        <p:nvSpPr>
          <p:cNvPr id="178" name="Text Placeholder 6">
            <a:extLst>
              <a:ext uri="{FF2B5EF4-FFF2-40B4-BE49-F238E27FC236}">
                <a16:creationId xmlns:a16="http://schemas.microsoft.com/office/drawing/2014/main" id="{7768407D-6E9E-4D1C-BB62-7814AD836F13}"/>
              </a:ext>
            </a:extLst>
          </p:cNvPr>
          <p:cNvSpPr txBox="1">
            <a:spLocks/>
          </p:cNvSpPr>
          <p:nvPr userDrawn="1"/>
        </p:nvSpPr>
        <p:spPr>
          <a:xfrm>
            <a:off x="5832979" y="3368422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/>
              <a:t>Προϋπολογισμός</a:t>
            </a:r>
            <a:endParaRPr lang="en-GB" dirty="0"/>
          </a:p>
        </p:txBody>
      </p:sp>
      <p:sp>
        <p:nvSpPr>
          <p:cNvPr id="181" name="Text Placeholder 6">
            <a:extLst>
              <a:ext uri="{FF2B5EF4-FFF2-40B4-BE49-F238E27FC236}">
                <a16:creationId xmlns:a16="http://schemas.microsoft.com/office/drawing/2014/main" id="{12060F21-734A-4C9F-B62C-076652D98699}"/>
              </a:ext>
            </a:extLst>
          </p:cNvPr>
          <p:cNvSpPr txBox="1">
            <a:spLocks/>
          </p:cNvSpPr>
          <p:nvPr userDrawn="1"/>
        </p:nvSpPr>
        <p:spPr>
          <a:xfrm>
            <a:off x="7416979" y="3368422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sz="700" dirty="0"/>
              <a:t>Κρίσιμα Κριτήρια Επιτυχίας</a:t>
            </a:r>
            <a:endParaRPr lang="en-US" sz="700" dirty="0"/>
          </a:p>
        </p:txBody>
      </p:sp>
      <p:sp>
        <p:nvSpPr>
          <p:cNvPr id="192" name="Text Placeholder 6">
            <a:extLst>
              <a:ext uri="{FF2B5EF4-FFF2-40B4-BE49-F238E27FC236}">
                <a16:creationId xmlns:a16="http://schemas.microsoft.com/office/drawing/2014/main" id="{34A49D90-612B-477F-9B78-0516CF56CA0C}"/>
              </a:ext>
            </a:extLst>
          </p:cNvPr>
          <p:cNvSpPr txBox="1">
            <a:spLocks/>
          </p:cNvSpPr>
          <p:nvPr userDrawn="1"/>
        </p:nvSpPr>
        <p:spPr>
          <a:xfrm>
            <a:off x="3532761" y="3232694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/>
              <a:t>Διακυβέρνηση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6B96129-C216-49E6-BDB7-8BF6110416E7}"/>
              </a:ext>
            </a:extLst>
          </p:cNvPr>
          <p:cNvGrpSpPr/>
          <p:nvPr userDrawn="1"/>
        </p:nvGrpSpPr>
        <p:grpSpPr>
          <a:xfrm>
            <a:off x="3306461" y="3565873"/>
            <a:ext cx="2305276" cy="1322493"/>
            <a:chOff x="3316189" y="3281647"/>
            <a:chExt cx="2305276" cy="1322493"/>
          </a:xfrm>
        </p:grpSpPr>
        <p:sp>
          <p:nvSpPr>
            <p:cNvPr id="141" name="Text Placeholder 2">
              <a:extLst>
                <a:ext uri="{FF2B5EF4-FFF2-40B4-BE49-F238E27FC236}">
                  <a16:creationId xmlns:a16="http://schemas.microsoft.com/office/drawing/2014/main" id="{FDF577FD-63D8-42FC-A83A-20DACAA0DA16}"/>
                </a:ext>
              </a:extLst>
            </p:cNvPr>
            <p:cNvSpPr txBox="1">
              <a:spLocks/>
            </p:cNvSpPr>
            <p:nvPr userDrawn="1"/>
          </p:nvSpPr>
          <p:spPr>
            <a:xfrm rot="16200000">
              <a:off x="5084587" y="4067262"/>
              <a:ext cx="857732" cy="21602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450" b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l-GR" dirty="0"/>
                <a:t>Ομάδα Υποστήριξης Έργου </a:t>
              </a:r>
              <a:r>
                <a:rPr lang="en-GB" dirty="0"/>
                <a:t> (PST)</a:t>
              </a:r>
              <a:endParaRPr lang="fr-BE" dirty="0"/>
            </a:p>
          </p:txBody>
        </p:sp>
        <p:sp>
          <p:nvSpPr>
            <p:cNvPr id="142" name="Text Placeholder 2">
              <a:extLst>
                <a:ext uri="{FF2B5EF4-FFF2-40B4-BE49-F238E27FC236}">
                  <a16:creationId xmlns:a16="http://schemas.microsoft.com/office/drawing/2014/main" id="{B8BF2771-C068-41E4-A552-DFAE318463B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736563" y="3522447"/>
              <a:ext cx="1283320" cy="14401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450" b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l-GR" sz="500" dirty="0"/>
                <a:t>Συντονιστική Επιτροπή Έργου </a:t>
              </a:r>
              <a:r>
                <a:rPr lang="en-US" sz="500" dirty="0"/>
                <a:t>(PSC)</a:t>
              </a:r>
            </a:p>
          </p:txBody>
        </p:sp>
        <p:sp>
          <p:nvSpPr>
            <p:cNvPr id="143" name="Text Placeholder 2">
              <a:extLst>
                <a:ext uri="{FF2B5EF4-FFF2-40B4-BE49-F238E27FC236}">
                  <a16:creationId xmlns:a16="http://schemas.microsoft.com/office/drawing/2014/main" id="{2AB98DC4-6D62-4317-B2C6-463C7F4A949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316189" y="3746408"/>
              <a:ext cx="998928" cy="18899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450" b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l-GR" sz="550" dirty="0"/>
                <a:t>Κύριος του Έργου </a:t>
              </a:r>
              <a:r>
                <a:rPr lang="en-US" sz="550" dirty="0"/>
                <a:t>(PO)</a:t>
              </a:r>
            </a:p>
            <a:p>
              <a:pPr fontAlgn="auto">
                <a:spcAft>
                  <a:spcPts val="0"/>
                </a:spcAft>
              </a:pPr>
              <a:r>
                <a:rPr lang="en-US" sz="400" dirty="0"/>
                <a:t>(                                                    )</a:t>
              </a:r>
            </a:p>
          </p:txBody>
        </p:sp>
        <p:sp>
          <p:nvSpPr>
            <p:cNvPr id="144" name="Text Placeholder 2">
              <a:extLst>
                <a:ext uri="{FF2B5EF4-FFF2-40B4-BE49-F238E27FC236}">
                  <a16:creationId xmlns:a16="http://schemas.microsoft.com/office/drawing/2014/main" id="{2F022AAB-87AD-426D-A67E-DE997114D6C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414041" y="4337570"/>
              <a:ext cx="792088" cy="14401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450" b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l-GR" dirty="0"/>
                <a:t>Ομάδα Επιχειρησιακής Λειτουργίας Έργου </a:t>
              </a:r>
              <a:r>
                <a:rPr lang="en-US" dirty="0"/>
                <a:t>(BIG)</a:t>
              </a:r>
            </a:p>
          </p:txBody>
        </p:sp>
        <p:sp>
          <p:nvSpPr>
            <p:cNvPr id="145" name="Text Placeholder 2">
              <a:extLst>
                <a:ext uri="{FF2B5EF4-FFF2-40B4-BE49-F238E27FC236}">
                  <a16:creationId xmlns:a16="http://schemas.microsoft.com/office/drawing/2014/main" id="{01A26C07-D0ED-49C7-9615-56A79EE4685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374645" y="4361883"/>
              <a:ext cx="792088" cy="14401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450" b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l-GR" dirty="0"/>
                <a:t>Κύρια Ομάδα Έργου </a:t>
              </a:r>
              <a:r>
                <a:rPr lang="en-US" dirty="0"/>
                <a:t>(PCT)</a:t>
              </a:r>
            </a:p>
          </p:txBody>
        </p:sp>
        <p:sp>
          <p:nvSpPr>
            <p:cNvPr id="150" name="Text Placeholder 2">
              <a:extLst>
                <a:ext uri="{FF2B5EF4-FFF2-40B4-BE49-F238E27FC236}">
                  <a16:creationId xmlns:a16="http://schemas.microsoft.com/office/drawing/2014/main" id="{BDF682D5-A994-4B49-8CFB-9438D3EB7A7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324822" y="4018951"/>
              <a:ext cx="998928" cy="18899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450" b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l-GR" sz="550" dirty="0"/>
                <a:t>Επιχειρησιακός Διαχειριστής </a:t>
              </a:r>
              <a:r>
                <a:rPr lang="en-US" sz="550" dirty="0"/>
                <a:t>(BM)</a:t>
              </a:r>
            </a:p>
            <a:p>
              <a:pPr fontAlgn="auto">
                <a:spcAft>
                  <a:spcPts val="0"/>
                </a:spcAft>
              </a:pPr>
              <a:r>
                <a:rPr lang="en-US" sz="400" dirty="0"/>
                <a:t>(                                                    )</a:t>
              </a:r>
            </a:p>
          </p:txBody>
        </p:sp>
        <p:sp>
          <p:nvSpPr>
            <p:cNvPr id="151" name="Text Placeholder 2">
              <a:extLst>
                <a:ext uri="{FF2B5EF4-FFF2-40B4-BE49-F238E27FC236}">
                  <a16:creationId xmlns:a16="http://schemas.microsoft.com/office/drawing/2014/main" id="{24239B7C-8818-48CD-BB6E-29D63A5B9C7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329463" y="3741702"/>
              <a:ext cx="998928" cy="18899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450" b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l-GR" sz="550" dirty="0"/>
                <a:t>Πάροχος Λύσεων </a:t>
              </a:r>
              <a:r>
                <a:rPr lang="en-US" sz="550" dirty="0"/>
                <a:t>(SP)</a:t>
              </a:r>
            </a:p>
            <a:p>
              <a:pPr fontAlgn="auto">
                <a:spcAft>
                  <a:spcPts val="0"/>
                </a:spcAft>
              </a:pPr>
              <a:r>
                <a:rPr lang="en-US" sz="400" dirty="0"/>
                <a:t>(                                                    )</a:t>
              </a:r>
            </a:p>
          </p:txBody>
        </p:sp>
        <p:sp>
          <p:nvSpPr>
            <p:cNvPr id="152" name="Text Placeholder 2">
              <a:extLst>
                <a:ext uri="{FF2B5EF4-FFF2-40B4-BE49-F238E27FC236}">
                  <a16:creationId xmlns:a16="http://schemas.microsoft.com/office/drawing/2014/main" id="{C8E39BF1-5D74-4AF1-B054-7D8596F7D97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346091" y="4020529"/>
              <a:ext cx="945809" cy="14396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450" b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l-GR" sz="550" dirty="0"/>
                <a:t>Διαχειριστής Έργου </a:t>
              </a:r>
              <a:r>
                <a:rPr lang="en-US" sz="550" dirty="0"/>
                <a:t>(PM)</a:t>
              </a:r>
            </a:p>
            <a:p>
              <a:pPr fontAlgn="auto">
                <a:spcAft>
                  <a:spcPts val="0"/>
                </a:spcAft>
              </a:pPr>
              <a:r>
                <a:rPr lang="en-US" sz="400" dirty="0"/>
                <a:t>(                                                    )</a:t>
              </a:r>
            </a:p>
          </p:txBody>
        </p:sp>
        <p:sp>
          <p:nvSpPr>
            <p:cNvPr id="194" name="Text Placeholder 2">
              <a:extLst>
                <a:ext uri="{FF2B5EF4-FFF2-40B4-BE49-F238E27FC236}">
                  <a16:creationId xmlns:a16="http://schemas.microsoft.com/office/drawing/2014/main" id="{71A114C7-2B52-49D7-AE58-EEC94F85032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99174" y="3281647"/>
              <a:ext cx="1543980" cy="18203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450" b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600" dirty="0"/>
                <a:t>Αρμόδιο Όργανο Διακυβέρνησης </a:t>
              </a:r>
              <a:r>
                <a:rPr lang="en-US" sz="600" dirty="0"/>
                <a:t>(AGB)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/>
                <a:t>(                                                                                   )</a:t>
              </a:r>
            </a:p>
          </p:txBody>
        </p:sp>
      </p:grpSp>
      <p:sp>
        <p:nvSpPr>
          <p:cNvPr id="195" name="Text Placeholder 6">
            <a:extLst>
              <a:ext uri="{FF2B5EF4-FFF2-40B4-BE49-F238E27FC236}">
                <a16:creationId xmlns:a16="http://schemas.microsoft.com/office/drawing/2014/main" id="{C91667C9-74F3-4F31-A3E1-E1DD7DA46957}"/>
              </a:ext>
            </a:extLst>
          </p:cNvPr>
          <p:cNvSpPr txBox="1">
            <a:spLocks/>
          </p:cNvSpPr>
          <p:nvPr userDrawn="1"/>
        </p:nvSpPr>
        <p:spPr>
          <a:xfrm>
            <a:off x="3582720" y="2322312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/>
              <a:t>ΧΡΟΝΙΚΑ ΟΡΟΣΗΜΑ</a:t>
            </a:r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A92AF0C-461C-488C-9E11-9992BAFD145E}"/>
              </a:ext>
            </a:extLst>
          </p:cNvPr>
          <p:cNvSpPr/>
          <p:nvPr userDrawn="1"/>
        </p:nvSpPr>
        <p:spPr>
          <a:xfrm>
            <a:off x="7797180" y="2109736"/>
            <a:ext cx="72139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700" dirty="0">
                <a:solidFill>
                  <a:schemeClr val="bg1"/>
                </a:solidFill>
                <a:latin typeface="+mn-lt"/>
              </a:rPr>
              <a:t>ΠΕΡΙΟΡΙΣΜΟΙ</a:t>
            </a:r>
            <a:endParaRPr lang="en-CA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47EFB135-2ACD-4DCF-900E-C75986896A5F}"/>
              </a:ext>
            </a:extLst>
          </p:cNvPr>
          <p:cNvSpPr/>
          <p:nvPr userDrawn="1"/>
        </p:nvSpPr>
        <p:spPr>
          <a:xfrm>
            <a:off x="7753070" y="525234"/>
            <a:ext cx="834361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50" dirty="0">
                <a:solidFill>
                  <a:schemeClr val="bg1"/>
                </a:solidFill>
                <a:latin typeface="+mn-lt"/>
              </a:rPr>
              <a:t>ΠΑΡΑΔΟΧΕΣ</a:t>
            </a:r>
            <a:endParaRPr lang="en-CA" sz="8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E3FD6BB-081F-42D2-88C7-C02ACAB79E49}"/>
              </a:ext>
            </a:extLst>
          </p:cNvPr>
          <p:cNvSpPr txBox="1"/>
          <p:nvPr userDrawn="1"/>
        </p:nvSpPr>
        <p:spPr>
          <a:xfrm>
            <a:off x="7801187" y="6635856"/>
            <a:ext cx="1290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u="sng" dirty="0">
                <a:solidFill>
                  <a:srgbClr val="C00000"/>
                </a:solidFill>
                <a:latin typeface="+mj-lt"/>
              </a:rPr>
              <a:t>www.PM²Alliance.eu</a:t>
            </a:r>
            <a:endParaRPr lang="en-CA" sz="1000" b="0" u="sng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71A23FF-8EA9-4894-AE7C-A366E4BA9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938" t="14535" r="27163" b="38799"/>
          <a:stretch/>
        </p:blipFill>
        <p:spPr>
          <a:xfrm>
            <a:off x="8583835" y="72752"/>
            <a:ext cx="390086" cy="4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2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62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4644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2448</TotalTime>
  <Words>1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Custom Design</vt:lpstr>
      <vt:lpstr>PowerPoint Presentation</vt:lpstr>
    </vt:vector>
  </TitlesOfParts>
  <Company>PM²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PM² Alliance Canvas</dc:title>
  <dc:subject>PM² Alliance Canvas</dc:subject>
  <dc:creator>Nicos Kourounakis</dc:creator>
  <cp:keywords>PM² Alliance Canvas</cp:keywords>
  <cp:lastModifiedBy>Nicos Kourounakis</cp:lastModifiedBy>
  <cp:revision>43</cp:revision>
  <dcterms:created xsi:type="dcterms:W3CDTF">2018-03-14T12:47:55Z</dcterms:created>
  <dcterms:modified xsi:type="dcterms:W3CDTF">2020-05-15T22:11:02Z</dcterms:modified>
</cp:coreProperties>
</file>