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 autoAdjust="0"/>
    <p:restoredTop sz="94609"/>
  </p:normalViewPr>
  <p:slideViewPr>
    <p:cSldViewPr>
      <p:cViewPr varScale="1">
        <p:scale>
          <a:sx n="105" d="100"/>
          <a:sy n="105" d="100"/>
        </p:scale>
        <p:origin x="4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u="sng" dirty="0">
                <a:solidFill>
                  <a:srgbClr val="C00000"/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971600" y="3650882"/>
            <a:ext cx="1075098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IMPACT DU RISQUE</a:t>
            </a:r>
            <a:endParaRPr lang="en-GB" dirty="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930366" y="4320705"/>
            <a:ext cx="1249860" cy="2434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PROBABILIT</a:t>
            </a:r>
            <a:r>
              <a:rPr lang="fr-FR" sz="8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DU RISQUE</a:t>
            </a:r>
            <a:endParaRPr lang="en-GB" dirty="0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Budget</a:t>
            </a:r>
            <a:endParaRPr lang="en-GB" dirty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12807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Répartition</a:t>
            </a:r>
            <a:r>
              <a:rPr lang="en-US" dirty="0"/>
              <a:t> du Travail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Manuel PM²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Critères</a:t>
            </a:r>
            <a:r>
              <a:rPr lang="en-US" dirty="0"/>
              <a:t> de </a:t>
            </a:r>
            <a:r>
              <a:rPr lang="en-US" dirty="0" err="1"/>
              <a:t>Réussite</a:t>
            </a:r>
            <a:endParaRPr lang="en-US" dirty="0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Réussite</a:t>
            </a:r>
            <a:endParaRPr lang="en-US" dirty="0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Parties </a:t>
            </a:r>
            <a:r>
              <a:rPr lang="en-US" dirty="0" err="1"/>
              <a:t>Prenantes</a:t>
            </a:r>
            <a:endParaRPr lang="en-US" dirty="0"/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BE" dirty="0"/>
              <a:t>INFLUENCE</a:t>
            </a:r>
            <a:endParaRPr lang="en-GB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  SOUTIEN</a:t>
            </a:r>
            <a:endParaRPr lang="en-GB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  </a:t>
            </a:r>
            <a:r>
              <a:rPr lang="en-US" dirty="0" err="1"/>
              <a:t>Bénéfices</a:t>
            </a:r>
            <a:endParaRPr lang="en-US" dirty="0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Risques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801187" y="2095229"/>
            <a:ext cx="72139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err="1">
                <a:solidFill>
                  <a:schemeClr val="bg1"/>
                </a:solidFill>
                <a:latin typeface="+mn-lt"/>
              </a:rPr>
              <a:t>Contraintes</a:t>
            </a:r>
            <a:endParaRPr lang="en-CA" sz="8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Hypothèses</a:t>
            </a:r>
            <a:endParaRPr lang="en-US" dirty="0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760720" y="531476"/>
            <a:ext cx="1225268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Souhaités</a:t>
            </a:r>
            <a:endParaRPr lang="en-US" dirty="0"/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Produits</a:t>
            </a:r>
            <a:r>
              <a:rPr lang="en-US" dirty="0"/>
              <a:t>/</a:t>
            </a:r>
            <a:r>
              <a:rPr lang="en-US" dirty="0" err="1"/>
              <a:t>Livrables</a:t>
            </a:r>
            <a:endParaRPr lang="en-US" dirty="0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635896" y="2313443"/>
            <a:ext cx="145226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Calendrier</a:t>
            </a:r>
            <a:r>
              <a:rPr lang="en-US" dirty="0"/>
              <a:t> des </a:t>
            </a:r>
            <a:r>
              <a:rPr lang="en-US" dirty="0" err="1"/>
              <a:t>Étapes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Schedule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5" y="3235902"/>
            <a:ext cx="2310844" cy="1671780"/>
            <a:chOff x="3310208" y="3218940"/>
            <a:chExt cx="2310844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36150" y="3218940"/>
              <a:ext cx="1283319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 err="1"/>
                <a:t>Gouvernance</a:t>
              </a:r>
              <a:r>
                <a:rPr lang="en-US" dirty="0"/>
                <a:t> et </a:t>
              </a:r>
              <a:r>
                <a:rPr lang="en-US" dirty="0" err="1"/>
                <a:t>Équipe</a:t>
              </a:r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8" y="3560795"/>
              <a:ext cx="2310844" cy="1329925"/>
              <a:chOff x="3291865" y="3478933"/>
              <a:chExt cx="2310844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29430" y="4235579"/>
                <a:ext cx="930534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fr-BE" dirty="0"/>
                  <a:t>Équipe d’Assistance du Projet </a:t>
                </a:r>
                <a:r>
                  <a:rPr lang="en-GB" dirty="0"/>
                  <a:t> (PST)</a:t>
                </a:r>
                <a:endParaRPr lang="fr-BE" dirty="0"/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fr-FR" sz="500" dirty="0"/>
                  <a:t>Comité de Pilotage du Projet</a:t>
                </a:r>
                <a:r>
                  <a:rPr lang="en-US" sz="500" dirty="0"/>
                  <a:t> (PSC)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7433" y="395112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Porteur</a:t>
                </a:r>
                <a:r>
                  <a:rPr lang="en-US" sz="550" dirty="0"/>
                  <a:t> du </a:t>
                </a:r>
                <a:r>
                  <a:rPr lang="en-US" sz="550" dirty="0" err="1"/>
                  <a:t>Projet</a:t>
                </a:r>
                <a:r>
                  <a:rPr lang="en-US" sz="550" dirty="0"/>
                  <a:t> 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err="1"/>
                  <a:t>Organe</a:t>
                </a:r>
                <a:r>
                  <a:rPr lang="en-US" sz="600" dirty="0"/>
                  <a:t> de </a:t>
                </a:r>
                <a:r>
                  <a:rPr lang="en-US" sz="600" dirty="0" err="1"/>
                  <a:t>Gouvernance</a:t>
                </a:r>
                <a:r>
                  <a:rPr lang="en-US" sz="600" dirty="0"/>
                  <a:t> </a:t>
                </a:r>
                <a:r>
                  <a:rPr lang="en-US" sz="600" dirty="0" err="1"/>
                  <a:t>Approprié</a:t>
                </a:r>
                <a:r>
                  <a:rPr lang="en-US" sz="600" dirty="0"/>
                  <a:t>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88193" y="4540720"/>
                <a:ext cx="842829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fr-FR" dirty="0"/>
                  <a:t>Groupe de Mise en </a:t>
                </a:r>
                <a:r>
                  <a:rPr lang="fr-FR" dirty="0" err="1"/>
                  <a:t>OEuvre</a:t>
                </a:r>
                <a:r>
                  <a:rPr lang="fr-FR" dirty="0"/>
                  <a:t> Organisationnelle </a:t>
                </a:r>
                <a:r>
                  <a:rPr lang="en-US" dirty="0"/>
                  <a:t>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55889" y="4527689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 err="1"/>
                  <a:t>Équipe</a:t>
                </a:r>
                <a:r>
                  <a:rPr lang="en-US" dirty="0"/>
                  <a:t> Centrale du </a:t>
                </a:r>
                <a:r>
                  <a:rPr lang="en-US" dirty="0" err="1"/>
                  <a:t>Projet</a:t>
                </a:r>
                <a:r>
                  <a:rPr lang="en-US" dirty="0"/>
                  <a:t>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5" y="420634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Responsable</a:t>
                </a:r>
                <a:r>
                  <a:rPr lang="en-US" sz="550" dirty="0"/>
                  <a:t> MOA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0828" y="3951367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Maître </a:t>
                </a:r>
                <a:r>
                  <a:rPr lang="en-US" sz="550" dirty="0" err="1"/>
                  <a:t>d’OEuvre</a:t>
                </a:r>
                <a:r>
                  <a:rPr lang="en-US" sz="550" dirty="0"/>
                  <a:t>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27336" y="4196062"/>
                <a:ext cx="908116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Chef de </a:t>
                </a:r>
                <a:r>
                  <a:rPr lang="en-US" sz="550" dirty="0" err="1"/>
                  <a:t>Projet</a:t>
                </a:r>
                <a:r>
                  <a:rPr lang="en-US" sz="550" dirty="0"/>
                  <a:t> (PM)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9623" y="71582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Exclu</a:t>
            </a:r>
            <a:endParaRPr lang="en-GB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562459" y="727757"/>
            <a:ext cx="531030" cy="203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Inclus</a:t>
            </a:r>
            <a:endParaRPr lang="en-GB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Périmètre du Projet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3851920" y="188640"/>
            <a:ext cx="1180083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 err="1"/>
              <a:t>Titre</a:t>
            </a:r>
            <a:r>
              <a:rPr lang="en-US" sz="1200" dirty="0"/>
              <a:t> du </a:t>
            </a:r>
            <a:r>
              <a:rPr lang="en-US" sz="1200" dirty="0" err="1"/>
              <a:t>Projet</a:t>
            </a:r>
            <a:r>
              <a:rPr lang="en-US" sz="1200" dirty="0"/>
              <a:t> 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5817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Vincent Arnoux</dc:creator>
  <cp:lastModifiedBy>Vincent Arnoux</cp:lastModifiedBy>
  <cp:revision>70</cp:revision>
  <cp:lastPrinted>2020-05-02T21:17:18Z</cp:lastPrinted>
  <dcterms:created xsi:type="dcterms:W3CDTF">2018-03-14T12:47:55Z</dcterms:created>
  <dcterms:modified xsi:type="dcterms:W3CDTF">2020-06-29T17:41:08Z</dcterms:modified>
</cp:coreProperties>
</file>