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69612-E803-4AC6-B21E-BE83590774EC}" v="6" dt="2020-05-15T22:28:23.1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835" autoAdjust="0"/>
    <p:restoredTop sz="94609"/>
  </p:normalViewPr>
  <p:slideViewPr>
    <p:cSldViewPr>
      <p:cViewPr varScale="1">
        <p:scale>
          <a:sx n="165" d="100"/>
          <a:sy n="165" d="100"/>
        </p:scale>
        <p:origin x="16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stin Moya Colorado" userId="f961cebd2732962e" providerId="LiveId" clId="{CC4944E1-5C38-4953-AD80-5ADE13178435}"/>
    <pc:docChg chg="undo custSel modMainMaster">
      <pc:chgData name="Agustin Moya Colorado" userId="f961cebd2732962e" providerId="LiveId" clId="{CC4944E1-5C38-4953-AD80-5ADE13178435}" dt="2020-05-15T22:36:07.139" v="660" actId="1076"/>
      <pc:docMkLst>
        <pc:docMk/>
      </pc:docMkLst>
      <pc:sldMasterChg chg="modSldLayout">
        <pc:chgData name="Agustin Moya Colorado" userId="f961cebd2732962e" providerId="LiveId" clId="{CC4944E1-5C38-4953-AD80-5ADE13178435}" dt="2020-05-15T22:36:07.139" v="660" actId="1076"/>
        <pc:sldMasterMkLst>
          <pc:docMk/>
          <pc:sldMasterMk cId="3114621201" sldId="2147483754"/>
        </pc:sldMasterMkLst>
        <pc:sldLayoutChg chg="addSp modSp mod">
          <pc:chgData name="Agustin Moya Colorado" userId="f961cebd2732962e" providerId="LiveId" clId="{CC4944E1-5C38-4953-AD80-5ADE13178435}" dt="2020-05-15T22:36:07.139" v="660" actId="1076"/>
          <pc:sldLayoutMkLst>
            <pc:docMk/>
            <pc:sldMasterMk cId="3114621201" sldId="2147483754"/>
            <pc:sldLayoutMk cId="2046725686" sldId="2147483768"/>
          </pc:sldLayoutMkLst>
          <pc:spChg chg="add mod">
            <ac:chgData name="Agustin Moya Colorado" userId="f961cebd2732962e" providerId="LiveId" clId="{CC4944E1-5C38-4953-AD80-5ADE13178435}" dt="2020-05-15T22:27:56.511" v="248" actId="1076"/>
            <ac:spMkLst>
              <pc:docMk/>
              <pc:sldMasterMk cId="3114621201" sldId="2147483754"/>
              <pc:sldLayoutMk cId="2046725686" sldId="2147483768"/>
              <ac:spMk id="2" creationId="{6BBFBAA9-8A54-48F6-9AA9-BBA30BE5960A}"/>
            </ac:spMkLst>
          </pc:spChg>
          <pc:spChg chg="mod">
            <ac:chgData name="Agustin Moya Colorado" userId="f961cebd2732962e" providerId="LiveId" clId="{CC4944E1-5C38-4953-AD80-5ADE13178435}" dt="2020-05-15T22:30:01.734" v="314" actId="20577"/>
            <ac:spMkLst>
              <pc:docMk/>
              <pc:sldMasterMk cId="3114621201" sldId="2147483754"/>
              <pc:sldLayoutMk cId="2046725686" sldId="2147483768"/>
              <ac:spMk id="44" creationId="{C90BEB31-51CF-4C6C-BE97-6AAF6C4309C5}"/>
            </ac:spMkLst>
          </pc:spChg>
          <pc:spChg chg="mod">
            <ac:chgData name="Agustin Moya Colorado" userId="f961cebd2732962e" providerId="LiveId" clId="{CC4944E1-5C38-4953-AD80-5ADE13178435}" dt="2020-05-15T22:29:58.282" v="308" actId="14100"/>
            <ac:spMkLst>
              <pc:docMk/>
              <pc:sldMasterMk cId="3114621201" sldId="2147483754"/>
              <pc:sldLayoutMk cId="2046725686" sldId="2147483768"/>
              <ac:spMk id="45" creationId="{49865F91-1E8A-47C6-BB7B-E0DE00F92734}"/>
            </ac:spMkLst>
          </pc:spChg>
          <pc:spChg chg="mod">
            <ac:chgData name="Agustin Moya Colorado" userId="f961cebd2732962e" providerId="LiveId" clId="{CC4944E1-5C38-4953-AD80-5ADE13178435}" dt="2020-05-15T22:22:38.836" v="32" actId="20577"/>
            <ac:spMkLst>
              <pc:docMk/>
              <pc:sldMasterMk cId="3114621201" sldId="2147483754"/>
              <pc:sldLayoutMk cId="2046725686" sldId="2147483768"/>
              <ac:spMk id="46" creationId="{A666F286-7579-4341-82D4-37D34C59D342}"/>
            </ac:spMkLst>
          </pc:spChg>
          <pc:spChg chg="mod">
            <ac:chgData name="Agustin Moya Colorado" userId="f961cebd2732962e" providerId="LiveId" clId="{CC4944E1-5C38-4953-AD80-5ADE13178435}" dt="2020-05-15T22:23:03.588" v="73" actId="14100"/>
            <ac:spMkLst>
              <pc:docMk/>
              <pc:sldMasterMk cId="3114621201" sldId="2147483754"/>
              <pc:sldLayoutMk cId="2046725686" sldId="2147483768"/>
              <ac:spMk id="47" creationId="{DE39B733-6C0F-40CB-BFAE-43D4B58F94BF}"/>
            </ac:spMkLst>
          </pc:spChg>
          <pc:spChg chg="add mod">
            <ac:chgData name="Agustin Moya Colorado" userId="f961cebd2732962e" providerId="LiveId" clId="{CC4944E1-5C38-4953-AD80-5ADE13178435}" dt="2020-05-15T22:28:19.775" v="254" actId="20577"/>
            <ac:spMkLst>
              <pc:docMk/>
              <pc:sldMasterMk cId="3114621201" sldId="2147483754"/>
              <pc:sldLayoutMk cId="2046725686" sldId="2147483768"/>
              <ac:spMk id="50" creationId="{DA5102F0-4CD6-49E8-90EF-BDA6300365E1}"/>
            </ac:spMkLst>
          </pc:spChg>
          <pc:spChg chg="add mod">
            <ac:chgData name="Agustin Moya Colorado" userId="f961cebd2732962e" providerId="LiveId" clId="{CC4944E1-5C38-4953-AD80-5ADE13178435}" dt="2020-05-15T22:28:39.372" v="258" actId="20577"/>
            <ac:spMkLst>
              <pc:docMk/>
              <pc:sldMasterMk cId="3114621201" sldId="2147483754"/>
              <pc:sldLayoutMk cId="2046725686" sldId="2147483768"/>
              <ac:spMk id="51" creationId="{73EA2FE8-2875-438A-920E-06E5D718B9BB}"/>
            </ac:spMkLst>
          </pc:spChg>
          <pc:spChg chg="mod">
            <ac:chgData name="Agustin Moya Colorado" userId="f961cebd2732962e" providerId="LiveId" clId="{CC4944E1-5C38-4953-AD80-5ADE13178435}" dt="2020-05-15T22:30:33.193" v="362" actId="20577"/>
            <ac:spMkLst>
              <pc:docMk/>
              <pc:sldMasterMk cId="3114621201" sldId="2147483754"/>
              <pc:sldLayoutMk cId="2046725686" sldId="2147483768"/>
              <ac:spMk id="65" creationId="{01647A08-09FC-4312-86B1-0BEB4A8AB2FA}"/>
            </ac:spMkLst>
          </pc:spChg>
          <pc:spChg chg="mod">
            <ac:chgData name="Agustin Moya Colorado" userId="f961cebd2732962e" providerId="LiveId" clId="{CC4944E1-5C38-4953-AD80-5ADE13178435}" dt="2020-05-15T22:25:44.158" v="183" actId="14100"/>
            <ac:spMkLst>
              <pc:docMk/>
              <pc:sldMasterMk cId="3114621201" sldId="2147483754"/>
              <pc:sldLayoutMk cId="2046725686" sldId="2147483768"/>
              <ac:spMk id="74" creationId="{D9E09EFC-BC97-4E84-BD6E-A815810A70F6}"/>
            </ac:spMkLst>
          </pc:spChg>
          <pc:spChg chg="mod">
            <ac:chgData name="Agustin Moya Colorado" userId="f961cebd2732962e" providerId="LiveId" clId="{CC4944E1-5C38-4953-AD80-5ADE13178435}" dt="2020-05-15T22:34:35.702" v="598" actId="14100"/>
            <ac:spMkLst>
              <pc:docMk/>
              <pc:sldMasterMk cId="3114621201" sldId="2147483754"/>
              <pc:sldLayoutMk cId="2046725686" sldId="2147483768"/>
              <ac:spMk id="88" creationId="{90A1F3DC-4849-409E-9861-7F59AFF22EAD}"/>
            </ac:spMkLst>
          </pc:spChg>
          <pc:spChg chg="mod">
            <ac:chgData name="Agustin Moya Colorado" userId="f961cebd2732962e" providerId="LiveId" clId="{CC4944E1-5C38-4953-AD80-5ADE13178435}" dt="2020-05-15T22:32:32.667" v="446" actId="20577"/>
            <ac:spMkLst>
              <pc:docMk/>
              <pc:sldMasterMk cId="3114621201" sldId="2147483754"/>
              <pc:sldLayoutMk cId="2046725686" sldId="2147483768"/>
              <ac:spMk id="89" creationId="{5CBF4154-2A9B-49E5-9A48-9113EF0E9168}"/>
            </ac:spMkLst>
          </pc:spChg>
          <pc:spChg chg="mod">
            <ac:chgData name="Agustin Moya Colorado" userId="f961cebd2732962e" providerId="LiveId" clId="{CC4944E1-5C38-4953-AD80-5ADE13178435}" dt="2020-05-15T22:33:59.868" v="570" actId="20577"/>
            <ac:spMkLst>
              <pc:docMk/>
              <pc:sldMasterMk cId="3114621201" sldId="2147483754"/>
              <pc:sldLayoutMk cId="2046725686" sldId="2147483768"/>
              <ac:spMk id="90" creationId="{A4EB0CCB-1C82-4915-A23C-173955AE8BA2}"/>
            </ac:spMkLst>
          </pc:spChg>
          <pc:spChg chg="mod">
            <ac:chgData name="Agustin Moya Colorado" userId="f961cebd2732962e" providerId="LiveId" clId="{CC4944E1-5C38-4953-AD80-5ADE13178435}" dt="2020-05-15T22:27:20.585" v="246" actId="5793"/>
            <ac:spMkLst>
              <pc:docMk/>
              <pc:sldMasterMk cId="3114621201" sldId="2147483754"/>
              <pc:sldLayoutMk cId="2046725686" sldId="2147483768"/>
              <ac:spMk id="91" creationId="{C37DD5DA-A75E-4681-94CF-A458F266471D}"/>
            </ac:spMkLst>
          </pc:spChg>
          <pc:spChg chg="mod">
            <ac:chgData name="Agustin Moya Colorado" userId="f961cebd2732962e" providerId="LiveId" clId="{CC4944E1-5C38-4953-AD80-5ADE13178435}" dt="2020-05-15T22:33:09.975" v="498" actId="20577"/>
            <ac:spMkLst>
              <pc:docMk/>
              <pc:sldMasterMk cId="3114621201" sldId="2147483754"/>
              <pc:sldLayoutMk cId="2046725686" sldId="2147483768"/>
              <ac:spMk id="92" creationId="{30DDC137-72C4-4DA7-BD3B-0E3337D6E094}"/>
            </ac:spMkLst>
          </pc:spChg>
          <pc:spChg chg="mod">
            <ac:chgData name="Agustin Moya Colorado" userId="f961cebd2732962e" providerId="LiveId" clId="{CC4944E1-5C38-4953-AD80-5ADE13178435}" dt="2020-05-15T22:33:27.826" v="550" actId="20577"/>
            <ac:spMkLst>
              <pc:docMk/>
              <pc:sldMasterMk cId="3114621201" sldId="2147483754"/>
              <pc:sldLayoutMk cId="2046725686" sldId="2147483768"/>
              <ac:spMk id="94" creationId="{0B7749B7-5672-4D16-B2AA-FCBD2267CF58}"/>
            </ac:spMkLst>
          </pc:spChg>
          <pc:spChg chg="mod">
            <ac:chgData name="Agustin Moya Colorado" userId="f961cebd2732962e" providerId="LiveId" clId="{CC4944E1-5C38-4953-AD80-5ADE13178435}" dt="2020-05-15T22:32:15.284" v="435" actId="20577"/>
            <ac:spMkLst>
              <pc:docMk/>
              <pc:sldMasterMk cId="3114621201" sldId="2147483754"/>
              <pc:sldLayoutMk cId="2046725686" sldId="2147483768"/>
              <ac:spMk id="95" creationId="{E480A1D7-2EA4-4B54-8D9A-A57DCBE4B7DA}"/>
            </ac:spMkLst>
          </pc:spChg>
          <pc:spChg chg="mod">
            <ac:chgData name="Agustin Moya Colorado" userId="f961cebd2732962e" providerId="LiveId" clId="{CC4944E1-5C38-4953-AD80-5ADE13178435}" dt="2020-05-15T22:36:07.139" v="660" actId="1076"/>
            <ac:spMkLst>
              <pc:docMk/>
              <pc:sldMasterMk cId="3114621201" sldId="2147483754"/>
              <pc:sldLayoutMk cId="2046725686" sldId="2147483768"/>
              <ac:spMk id="102" creationId="{A84A66A1-54FC-4210-B70B-E1C1FE470906}"/>
            </ac:spMkLst>
          </pc:spChg>
          <pc:spChg chg="mod">
            <ac:chgData name="Agustin Moya Colorado" userId="f961cebd2732962e" providerId="LiveId" clId="{CC4944E1-5C38-4953-AD80-5ADE13178435}" dt="2020-05-15T22:26:50.323" v="216" actId="6549"/>
            <ac:spMkLst>
              <pc:docMk/>
              <pc:sldMasterMk cId="3114621201" sldId="2147483754"/>
              <pc:sldLayoutMk cId="2046725686" sldId="2147483768"/>
              <ac:spMk id="107" creationId="{410EDCB0-2D84-42B8-9AE7-89B875E7F9CF}"/>
            </ac:spMkLst>
          </pc:spChg>
          <pc:spChg chg="mod">
            <ac:chgData name="Agustin Moya Colorado" userId="f961cebd2732962e" providerId="LiveId" clId="{CC4944E1-5C38-4953-AD80-5ADE13178435}" dt="2020-05-15T22:26:58.726" v="226" actId="20577"/>
            <ac:spMkLst>
              <pc:docMk/>
              <pc:sldMasterMk cId="3114621201" sldId="2147483754"/>
              <pc:sldLayoutMk cId="2046725686" sldId="2147483768"/>
              <ac:spMk id="108" creationId="{DBB47E06-41F4-44B2-A96D-4197D16DEE33}"/>
            </ac:spMkLst>
          </pc:spChg>
          <pc:spChg chg="mod">
            <ac:chgData name="Agustin Moya Colorado" userId="f961cebd2732962e" providerId="LiveId" clId="{CC4944E1-5C38-4953-AD80-5ADE13178435}" dt="2020-05-15T22:27:03.177" v="231" actId="20577"/>
            <ac:spMkLst>
              <pc:docMk/>
              <pc:sldMasterMk cId="3114621201" sldId="2147483754"/>
              <pc:sldLayoutMk cId="2046725686" sldId="2147483768"/>
              <ac:spMk id="109" creationId="{718E4F23-866D-43AB-AD0C-DA2ABA872E4F}"/>
            </ac:spMkLst>
          </pc:spChg>
          <pc:spChg chg="mod">
            <ac:chgData name="Agustin Moya Colorado" userId="f961cebd2732962e" providerId="LiveId" clId="{CC4944E1-5C38-4953-AD80-5ADE13178435}" dt="2020-05-15T22:23:16.822" v="104" actId="20577"/>
            <ac:spMkLst>
              <pc:docMk/>
              <pc:sldMasterMk cId="3114621201" sldId="2147483754"/>
              <pc:sldLayoutMk cId="2046725686" sldId="2147483768"/>
              <ac:spMk id="114" creationId="{299A7CE3-A60A-42B0-9F0F-E492E0EEB53D}"/>
            </ac:spMkLst>
          </pc:spChg>
          <pc:spChg chg="mod">
            <ac:chgData name="Agustin Moya Colorado" userId="f961cebd2732962e" providerId="LiveId" clId="{CC4944E1-5C38-4953-AD80-5ADE13178435}" dt="2020-05-15T22:30:25.968" v="352" actId="14100"/>
            <ac:spMkLst>
              <pc:docMk/>
              <pc:sldMasterMk cId="3114621201" sldId="2147483754"/>
              <pc:sldLayoutMk cId="2046725686" sldId="2147483768"/>
              <ac:spMk id="115" creationId="{83C83709-EBCF-486E-8C73-C8580526935A}"/>
            </ac:spMkLst>
          </pc:spChg>
          <pc:spChg chg="mod">
            <ac:chgData name="Agustin Moya Colorado" userId="f961cebd2732962e" providerId="LiveId" clId="{CC4944E1-5C38-4953-AD80-5ADE13178435}" dt="2020-05-15T22:23:35.070" v="116" actId="20577"/>
            <ac:spMkLst>
              <pc:docMk/>
              <pc:sldMasterMk cId="3114621201" sldId="2147483754"/>
              <pc:sldLayoutMk cId="2046725686" sldId="2147483768"/>
              <ac:spMk id="116" creationId="{94779303-9E28-49C6-BC81-E5A8C5A7B67A}"/>
            </ac:spMkLst>
          </pc:spChg>
          <pc:spChg chg="mod">
            <ac:chgData name="Agustin Moya Colorado" userId="f961cebd2732962e" providerId="LiveId" clId="{CC4944E1-5C38-4953-AD80-5ADE13178435}" dt="2020-05-15T22:29:36.490" v="297" actId="14100"/>
            <ac:spMkLst>
              <pc:docMk/>
              <pc:sldMasterMk cId="3114621201" sldId="2147483754"/>
              <pc:sldLayoutMk cId="2046725686" sldId="2147483768"/>
              <ac:spMk id="118" creationId="{3FBD1077-8B48-46C8-AC44-30965255CDCE}"/>
            </ac:spMkLst>
          </pc:spChg>
          <pc:spChg chg="mod">
            <ac:chgData name="Agustin Moya Colorado" userId="f961cebd2732962e" providerId="LiveId" clId="{CC4944E1-5C38-4953-AD80-5ADE13178435}" dt="2020-05-15T22:31:05.882" v="371" actId="20577"/>
            <ac:spMkLst>
              <pc:docMk/>
              <pc:sldMasterMk cId="3114621201" sldId="2147483754"/>
              <pc:sldLayoutMk cId="2046725686" sldId="2147483768"/>
              <ac:spMk id="119" creationId="{69072D16-BBD1-47CD-A9BE-C4355E1EFC81}"/>
            </ac:spMkLst>
          </pc:spChg>
          <pc:spChg chg="mod">
            <ac:chgData name="Agustin Moya Colorado" userId="f961cebd2732962e" providerId="LiveId" clId="{CC4944E1-5C38-4953-AD80-5ADE13178435}" dt="2020-05-15T22:32:02.653" v="397" actId="1038"/>
            <ac:spMkLst>
              <pc:docMk/>
              <pc:sldMasterMk cId="3114621201" sldId="2147483754"/>
              <pc:sldLayoutMk cId="2046725686" sldId="2147483768"/>
              <ac:spMk id="120" creationId="{78590DC4-7A55-4DA3-953E-9A3B41552A4D}"/>
            </ac:spMkLst>
          </pc:spChg>
          <pc:picChg chg="mod">
            <ac:chgData name="Agustin Moya Colorado" userId="f961cebd2732962e" providerId="LiveId" clId="{CC4944E1-5C38-4953-AD80-5ADE13178435}" dt="2020-05-15T22:31:43.385" v="388" actId="1076"/>
            <ac:picMkLst>
              <pc:docMk/>
              <pc:sldMasterMk cId="3114621201" sldId="2147483754"/>
              <pc:sldLayoutMk cId="2046725686" sldId="2147483768"/>
              <ac:picMk id="17" creationId="{5C8E5C70-670F-45DE-8ED2-9C7240AD9F02}"/>
            </ac:picMkLst>
          </pc:picChg>
        </pc:sldLayoutChg>
      </pc:sldMasterChg>
    </pc:docChg>
  </pc:docChgLst>
  <pc:docChgLst>
    <pc:chgData name="Agustin Moya Colorado" userId="f961cebd2732962e" providerId="LiveId" clId="{A0569612-E803-4AC6-B21E-BE83590774EC}"/>
    <pc:docChg chg="undo custSel modMainMaster">
      <pc:chgData name="Agustin Moya Colorado" userId="f961cebd2732962e" providerId="LiveId" clId="{A0569612-E803-4AC6-B21E-BE83590774EC}" dt="2020-05-16T07:28:37.342" v="480" actId="1076"/>
      <pc:docMkLst>
        <pc:docMk/>
      </pc:docMkLst>
      <pc:sldMasterChg chg="modSldLayout">
        <pc:chgData name="Agustin Moya Colorado" userId="f961cebd2732962e" providerId="LiveId" clId="{A0569612-E803-4AC6-B21E-BE83590774EC}" dt="2020-05-16T07:28:37.342" v="480" actId="1076"/>
        <pc:sldMasterMkLst>
          <pc:docMk/>
          <pc:sldMasterMk cId="3114621201" sldId="2147483754"/>
        </pc:sldMasterMkLst>
        <pc:sldLayoutChg chg="modSp mod">
          <pc:chgData name="Agustin Moya Colorado" userId="f961cebd2732962e" providerId="LiveId" clId="{A0569612-E803-4AC6-B21E-BE83590774EC}" dt="2020-05-16T07:28:37.342" v="480" actId="1076"/>
          <pc:sldLayoutMkLst>
            <pc:docMk/>
            <pc:sldMasterMk cId="3114621201" sldId="2147483754"/>
            <pc:sldLayoutMk cId="2046725686" sldId="2147483768"/>
          </pc:sldLayoutMkLst>
          <pc:spChg chg="mod">
            <ac:chgData name="Agustin Moya Colorado" userId="f961cebd2732962e" providerId="LiveId" clId="{A0569612-E803-4AC6-B21E-BE83590774EC}" dt="2020-05-16T07:28:37.342" v="480" actId="1076"/>
            <ac:spMkLst>
              <pc:docMk/>
              <pc:sldMasterMk cId="3114621201" sldId="2147483754"/>
              <pc:sldLayoutMk cId="2046725686" sldId="2147483768"/>
              <ac:spMk id="44" creationId="{C90BEB31-51CF-4C6C-BE97-6AAF6C4309C5}"/>
            </ac:spMkLst>
          </pc:spChg>
          <pc:spChg chg="mod">
            <ac:chgData name="Agustin Moya Colorado" userId="f961cebd2732962e" providerId="LiveId" clId="{A0569612-E803-4AC6-B21E-BE83590774EC}" dt="2020-05-16T07:28:30.203" v="479" actId="1076"/>
            <ac:spMkLst>
              <pc:docMk/>
              <pc:sldMasterMk cId="3114621201" sldId="2147483754"/>
              <pc:sldLayoutMk cId="2046725686" sldId="2147483768"/>
              <ac:spMk id="45" creationId="{49865F91-1E8A-47C6-BB7B-E0DE00F92734}"/>
            </ac:spMkLst>
          </pc:spChg>
          <pc:spChg chg="mod">
            <ac:chgData name="Agustin Moya Colorado" userId="f961cebd2732962e" providerId="LiveId" clId="{A0569612-E803-4AC6-B21E-BE83590774EC}" dt="2020-05-16T07:28:20.560" v="478" actId="1076"/>
            <ac:spMkLst>
              <pc:docMk/>
              <pc:sldMasterMk cId="3114621201" sldId="2147483754"/>
              <pc:sldLayoutMk cId="2046725686" sldId="2147483768"/>
              <ac:spMk id="46" creationId="{A666F286-7579-4341-82D4-37D34C59D342}"/>
            </ac:spMkLst>
          </pc:spChg>
          <pc:spChg chg="mod">
            <ac:chgData name="Agustin Moya Colorado" userId="f961cebd2732962e" providerId="LiveId" clId="{A0569612-E803-4AC6-B21E-BE83590774EC}" dt="2020-05-16T07:22:42.268" v="227" actId="14100"/>
            <ac:spMkLst>
              <pc:docMk/>
              <pc:sldMasterMk cId="3114621201" sldId="2147483754"/>
              <pc:sldLayoutMk cId="2046725686" sldId="2147483768"/>
              <ac:spMk id="97" creationId="{35456A53-1C98-4293-9027-01BBCB80C1F3}"/>
            </ac:spMkLst>
          </pc:spChg>
          <pc:spChg chg="mod">
            <ac:chgData name="Agustin Moya Colorado" userId="f961cebd2732962e" providerId="LiveId" clId="{A0569612-E803-4AC6-B21E-BE83590774EC}" dt="2020-05-16T07:09:42.601" v="130" actId="20577"/>
            <ac:spMkLst>
              <pc:docMk/>
              <pc:sldMasterMk cId="3114621201" sldId="2147483754"/>
              <pc:sldLayoutMk cId="2046725686" sldId="2147483768"/>
              <ac:spMk id="100" creationId="{FCF34486-7A1C-4E3B-9EBB-3798432CF2B2}"/>
            </ac:spMkLst>
          </pc:spChg>
          <pc:spChg chg="mod">
            <ac:chgData name="Agustin Moya Colorado" userId="f961cebd2732962e" providerId="LiveId" clId="{A0569612-E803-4AC6-B21E-BE83590774EC}" dt="2020-05-16T07:24:26.937" v="317" actId="1076"/>
            <ac:spMkLst>
              <pc:docMk/>
              <pc:sldMasterMk cId="3114621201" sldId="2147483754"/>
              <pc:sldLayoutMk cId="2046725686" sldId="2147483768"/>
              <ac:spMk id="102" creationId="{A84A66A1-54FC-4210-B70B-E1C1FE470906}"/>
            </ac:spMkLst>
          </pc:spChg>
          <pc:spChg chg="mod">
            <ac:chgData name="Agustin Moya Colorado" userId="f961cebd2732962e" providerId="LiveId" clId="{A0569612-E803-4AC6-B21E-BE83590774EC}" dt="2020-05-16T07:09:07.336" v="63" actId="20577"/>
            <ac:spMkLst>
              <pc:docMk/>
              <pc:sldMasterMk cId="3114621201" sldId="2147483754"/>
              <pc:sldLayoutMk cId="2046725686" sldId="2147483768"/>
              <ac:spMk id="103" creationId="{6751871A-D0CC-44EE-B034-9BBC6EAFEABC}"/>
            </ac:spMkLst>
          </pc:spChg>
          <pc:spChg chg="mod">
            <ac:chgData name="Agustin Moya Colorado" userId="f961cebd2732962e" providerId="LiveId" clId="{A0569612-E803-4AC6-B21E-BE83590774EC}" dt="2020-05-16T07:25:56.227" v="403" actId="948"/>
            <ac:spMkLst>
              <pc:docMk/>
              <pc:sldMasterMk cId="3114621201" sldId="2147483754"/>
              <pc:sldLayoutMk cId="2046725686" sldId="2147483768"/>
              <ac:spMk id="104" creationId="{BD13E3D4-FBB4-4809-A12B-117790737C49}"/>
            </ac:spMkLst>
          </pc:spChg>
          <pc:spChg chg="mod">
            <ac:chgData name="Agustin Moya Colorado" userId="f961cebd2732962e" providerId="LiveId" clId="{A0569612-E803-4AC6-B21E-BE83590774EC}" dt="2020-05-16T07:27:16.989" v="454" actId="20577"/>
            <ac:spMkLst>
              <pc:docMk/>
              <pc:sldMasterMk cId="3114621201" sldId="2147483754"/>
              <pc:sldLayoutMk cId="2046725686" sldId="2147483768"/>
              <ac:spMk id="105" creationId="{07674B56-1B40-4969-BEAD-031754279F13}"/>
            </ac:spMkLst>
          </pc:spChg>
          <pc:spChg chg="mod">
            <ac:chgData name="Agustin Moya Colorado" userId="f961cebd2732962e" providerId="LiveId" clId="{A0569612-E803-4AC6-B21E-BE83590774EC}" dt="2020-05-16T07:24:10.905" v="315" actId="14100"/>
            <ac:spMkLst>
              <pc:docMk/>
              <pc:sldMasterMk cId="3114621201" sldId="2147483754"/>
              <pc:sldLayoutMk cId="2046725686" sldId="2147483768"/>
              <ac:spMk id="110" creationId="{3DC9992D-D4A7-411E-9F4E-41A1639750E5}"/>
            </ac:spMkLst>
          </pc:spChg>
          <pc:spChg chg="mod">
            <ac:chgData name="Agustin Moya Colorado" userId="f961cebd2732962e" providerId="LiveId" clId="{A0569612-E803-4AC6-B21E-BE83590774EC}" dt="2020-05-16T07:24:47.076" v="320" actId="1076"/>
            <ac:spMkLst>
              <pc:docMk/>
              <pc:sldMasterMk cId="3114621201" sldId="2147483754"/>
              <pc:sldLayoutMk cId="2046725686" sldId="2147483768"/>
              <ac:spMk id="111" creationId="{EA876E29-A10B-4FCE-9060-519628DD83FF}"/>
            </ac:spMkLst>
          </pc:spChg>
          <pc:spChg chg="mod">
            <ac:chgData name="Agustin Moya Colorado" userId="f961cebd2732962e" providerId="LiveId" clId="{A0569612-E803-4AC6-B21E-BE83590774EC}" dt="2020-05-16T07:23:10.492" v="267" actId="14100"/>
            <ac:spMkLst>
              <pc:docMk/>
              <pc:sldMasterMk cId="3114621201" sldId="2147483754"/>
              <pc:sldLayoutMk cId="2046725686" sldId="2147483768"/>
              <ac:spMk id="112" creationId="{934F6635-3DBF-4A1B-929D-3E98F650923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u="sng" dirty="0">
                <a:solidFill>
                  <a:srgbClr val="C00000"/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827584" y="3650882"/>
            <a:ext cx="122413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IMPACTO DEL RIESGO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818636" y="4375195"/>
            <a:ext cx="144670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PROBABILIDAD DEL RIESGO</a:t>
            </a:r>
            <a:endParaRPr lang="en-GB" dirty="0"/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Presupuesto</a:t>
            </a:r>
            <a:endParaRPr lang="en-GB" dirty="0"/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Desglose</a:t>
            </a:r>
            <a:r>
              <a:rPr lang="en-US" dirty="0"/>
              <a:t> del </a:t>
            </a:r>
            <a:r>
              <a:rPr lang="en-US" dirty="0" err="1"/>
              <a:t>Trabajo</a:t>
            </a:r>
            <a:endParaRPr lang="en-US" dirty="0"/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Guía</a:t>
            </a:r>
            <a:r>
              <a:rPr lang="en-US" dirty="0"/>
              <a:t> PM²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Criterios</a:t>
            </a:r>
            <a:r>
              <a:rPr lang="en-US" dirty="0"/>
              <a:t> de 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Críticos</a:t>
            </a:r>
            <a:endParaRPr lang="en-US" dirty="0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Factores</a:t>
            </a:r>
            <a:r>
              <a:rPr lang="en-US" dirty="0"/>
              <a:t> de </a:t>
            </a:r>
            <a:r>
              <a:rPr lang="en-US" dirty="0" err="1"/>
              <a:t>Éxito</a:t>
            </a:r>
            <a:r>
              <a:rPr lang="en-US" dirty="0"/>
              <a:t> </a:t>
            </a:r>
            <a:r>
              <a:rPr lang="en-US" dirty="0" err="1"/>
              <a:t>Críticos</a:t>
            </a:r>
            <a:endParaRPr lang="en-US" dirty="0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Interesadas</a:t>
            </a:r>
            <a:endParaRPr lang="en-US" dirty="0"/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BE" dirty="0"/>
              <a:t>INFLUENCIA</a:t>
            </a:r>
            <a:endParaRPr lang="en-GB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APOYO</a:t>
            </a:r>
            <a:endParaRPr lang="en-GB" dirty="0"/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Beneficios</a:t>
            </a:r>
            <a:endParaRPr lang="en-US" dirty="0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Riesgos</a:t>
            </a:r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757872" y="2094026"/>
            <a:ext cx="787856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 err="1">
                <a:solidFill>
                  <a:schemeClr val="bg1"/>
                </a:solidFill>
                <a:latin typeface="+mn-lt"/>
              </a:rPr>
              <a:t>Restricciones</a:t>
            </a:r>
            <a:endParaRPr lang="en-CA" sz="8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Supuestos</a:t>
            </a:r>
            <a:endParaRPr lang="en-US" dirty="0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737205" y="535856"/>
            <a:ext cx="128022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Deseados</a:t>
            </a:r>
            <a:endParaRPr lang="en-US" dirty="0"/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Entregables</a:t>
            </a:r>
            <a:endParaRPr lang="en-US" dirty="0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719007" y="2317706"/>
            <a:ext cx="128331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Cronograma</a:t>
            </a:r>
            <a:r>
              <a:rPr lang="en-US" dirty="0"/>
              <a:t> de </a:t>
            </a:r>
            <a:r>
              <a:rPr lang="en-US" dirty="0" err="1"/>
              <a:t>Hitos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4" y="3235902"/>
            <a:ext cx="2310845" cy="1671780"/>
            <a:chOff x="3310207" y="3218940"/>
            <a:chExt cx="2310845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 err="1"/>
                <a:t>Gobernanza</a:t>
              </a:r>
              <a:r>
                <a:rPr lang="en-US" dirty="0"/>
                <a:t> y </a:t>
              </a:r>
              <a:r>
                <a:rPr lang="en-US" dirty="0" err="1"/>
                <a:t>Equipo</a:t>
              </a:r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7" y="3560795"/>
              <a:ext cx="2310845" cy="1329925"/>
              <a:chOff x="3291864" y="3478933"/>
              <a:chExt cx="2310845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29430" y="4235579"/>
                <a:ext cx="930534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GB" dirty="0" err="1"/>
                  <a:t>Equipo</a:t>
                </a:r>
                <a:r>
                  <a:rPr lang="en-GB" dirty="0"/>
                  <a:t> de </a:t>
                </a:r>
                <a:r>
                  <a:rPr lang="en-GB" dirty="0" err="1"/>
                  <a:t>Soporte</a:t>
                </a:r>
                <a:r>
                  <a:rPr lang="en-GB" dirty="0"/>
                  <a:t> a </a:t>
                </a:r>
                <a:r>
                  <a:rPr lang="en-GB" dirty="0" err="1"/>
                  <a:t>Proyectos</a:t>
                </a:r>
                <a:r>
                  <a:rPr lang="en-GB" dirty="0"/>
                  <a:t> (ESP)</a:t>
                </a:r>
                <a:endParaRPr lang="fr-BE" dirty="0"/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00" dirty="0" err="1"/>
                  <a:t>Comité</a:t>
                </a:r>
                <a:r>
                  <a:rPr lang="en-US" sz="500" dirty="0"/>
                  <a:t> de </a:t>
                </a:r>
                <a:r>
                  <a:rPr lang="en-US" sz="500" dirty="0" err="1"/>
                  <a:t>Dirección</a:t>
                </a:r>
                <a:r>
                  <a:rPr lang="en-US" sz="500" dirty="0"/>
                  <a:t> de Proyecto (CDP)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6046" y="3949395"/>
                <a:ext cx="1035259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Propietario</a:t>
                </a:r>
                <a:r>
                  <a:rPr lang="en-US" sz="550" dirty="0"/>
                  <a:t> del Proyecto (PP)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err="1"/>
                  <a:t>Órgano</a:t>
                </a:r>
                <a:r>
                  <a:rPr lang="en-US" sz="600" dirty="0"/>
                  <a:t> de </a:t>
                </a:r>
                <a:r>
                  <a:rPr lang="en-US" sz="600" dirty="0" err="1"/>
                  <a:t>Gobernanza</a:t>
                </a:r>
                <a:r>
                  <a:rPr lang="en-US" sz="600" dirty="0"/>
                  <a:t> </a:t>
                </a:r>
                <a:r>
                  <a:rPr lang="en-US" sz="600" dirty="0" err="1"/>
                  <a:t>Pertinente</a:t>
                </a:r>
                <a:r>
                  <a:rPr lang="en-US" sz="600" dirty="0"/>
                  <a:t> (OGP)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95285" y="4542288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Grupo de </a:t>
                </a:r>
                <a:r>
                  <a:rPr lang="en-US" dirty="0" err="1"/>
                  <a:t>Implementación</a:t>
                </a:r>
                <a:r>
                  <a:rPr lang="en-US" dirty="0"/>
                  <a:t> </a:t>
                </a:r>
                <a:r>
                  <a:rPr lang="en-US" dirty="0" err="1"/>
                  <a:t>en</a:t>
                </a:r>
                <a:r>
                  <a:rPr lang="en-US" dirty="0"/>
                  <a:t> el </a:t>
                </a:r>
                <a:r>
                  <a:rPr lang="en-US" dirty="0" err="1"/>
                  <a:t>Negocio</a:t>
                </a:r>
                <a:r>
                  <a:rPr lang="en-US" dirty="0"/>
                  <a:t> (GIN)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55889" y="4527689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dirty="0" err="1"/>
                  <a:t>Equipo</a:t>
                </a:r>
                <a:r>
                  <a:rPr lang="en-US" dirty="0"/>
                  <a:t> Central del Proyecto (ECP)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4" y="4206346"/>
                <a:ext cx="1064025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Responsable</a:t>
                </a:r>
                <a:r>
                  <a:rPr lang="en-US" sz="550" dirty="0"/>
                  <a:t> de </a:t>
                </a:r>
                <a:r>
                  <a:rPr lang="en-US" sz="550" dirty="0" err="1"/>
                  <a:t>Negocio</a:t>
                </a:r>
                <a:r>
                  <a:rPr lang="en-US" sz="550" dirty="0"/>
                  <a:t> (RN)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1979" y="3943436"/>
                <a:ext cx="1052117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 err="1"/>
                  <a:t>Proveedor</a:t>
                </a:r>
                <a:r>
                  <a:rPr lang="en-US" sz="550" dirty="0"/>
                  <a:t> de </a:t>
                </a:r>
                <a:r>
                  <a:rPr lang="en-US" sz="550" dirty="0" err="1"/>
                  <a:t>Soluciones</a:t>
                </a:r>
                <a:r>
                  <a:rPr lang="en-US" sz="550" dirty="0"/>
                  <a:t>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27336" y="4196062"/>
                <a:ext cx="963806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550" dirty="0"/>
                  <a:t>Director de Proyecto (DP)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400" dirty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6850" y="73561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FUERA</a:t>
            </a:r>
            <a:endParaRPr lang="en-GB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415490" y="738212"/>
            <a:ext cx="849414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DENTRO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err="1"/>
              <a:t>Alcance</a:t>
            </a:r>
            <a:r>
              <a:rPr lang="fr-BE" dirty="0"/>
              <a:t> del </a:t>
            </a:r>
            <a:r>
              <a:rPr lang="fr-BE" dirty="0" err="1"/>
              <a:t>Proyecto</a:t>
            </a:r>
            <a:endParaRPr lang="en-GB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3585099" y="188640"/>
            <a:ext cx="1446904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 err="1"/>
              <a:t>Título</a:t>
            </a:r>
            <a:r>
              <a:rPr lang="en-US" sz="1200" dirty="0"/>
              <a:t> del Proyecto: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BBFBAA9-8A54-48F6-9AA9-BBA30BE5960A}"/>
              </a:ext>
            </a:extLst>
          </p:cNvPr>
          <p:cNvSpPr txBox="1"/>
          <p:nvPr userDrawn="1"/>
        </p:nvSpPr>
        <p:spPr>
          <a:xfrm>
            <a:off x="1201036" y="2598042"/>
            <a:ext cx="41810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 err="1">
                <a:solidFill>
                  <a:schemeClr val="tx1"/>
                </a:solidFill>
              </a:rPr>
              <a:t>LpP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A5102F0-4CD6-49E8-90EF-BDA6300365E1}"/>
              </a:ext>
            </a:extLst>
          </p:cNvPr>
          <p:cNvSpPr txBox="1"/>
          <p:nvPr userDrawn="1"/>
        </p:nvSpPr>
        <p:spPr>
          <a:xfrm>
            <a:off x="2649936" y="2598042"/>
            <a:ext cx="41810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 err="1">
                <a:solidFill>
                  <a:schemeClr val="tx1"/>
                </a:solidFill>
              </a:rPr>
              <a:t>LpE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73EA2FE8-2875-438A-920E-06E5D718B9BB}"/>
              </a:ext>
            </a:extLst>
          </p:cNvPr>
          <p:cNvSpPr txBox="1"/>
          <p:nvPr userDrawn="1"/>
        </p:nvSpPr>
        <p:spPr>
          <a:xfrm>
            <a:off x="7668344" y="2599765"/>
            <a:ext cx="41810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 err="1">
                <a:solidFill>
                  <a:schemeClr val="tx1"/>
                </a:solidFill>
              </a:rPr>
              <a:t>LpC</a:t>
            </a:r>
            <a:endParaRPr lang="en-GB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5701</TotalTime>
  <Words>1</Words>
  <Application>Microsoft Office PowerPoint</Application>
  <PresentationFormat>Presentación en pantalla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Presentación de PowerPoint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PM² Alliance</dc:creator>
  <cp:lastModifiedBy>Agustin Moya Colorado</cp:lastModifiedBy>
  <cp:revision>51</cp:revision>
  <cp:lastPrinted>2020-05-02T21:17:18Z</cp:lastPrinted>
  <dcterms:created xsi:type="dcterms:W3CDTF">2018-03-14T12:47:55Z</dcterms:created>
  <dcterms:modified xsi:type="dcterms:W3CDTF">2020-05-16T07:28:39Z</dcterms:modified>
</cp:coreProperties>
</file>